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0" y="3076575"/>
            <a:ext cx="213360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00808"/>
            <a:ext cx="11620500" cy="4029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6792"/>
            <a:ext cx="11591925" cy="4457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3818299"/>
            <a:ext cx="84958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19536" y="4413384"/>
            <a:ext cx="43204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170736" y="5530984"/>
            <a:ext cx="104025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28800"/>
            <a:ext cx="11591925" cy="4305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43872" y="3602917"/>
            <a:ext cx="79208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56040" y="2485316"/>
            <a:ext cx="79208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980040" y="2485316"/>
            <a:ext cx="79208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552384" y="3602917"/>
            <a:ext cx="79208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639616" y="5416758"/>
            <a:ext cx="79208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673102" y="5416758"/>
            <a:ext cx="373526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924050"/>
            <a:ext cx="11544300" cy="3009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947570"/>
            <a:ext cx="1116124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513627"/>
            <a:ext cx="1116124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2026-01-30T12:16:57Z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