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6" r:id="rId4"/>
    <p:sldId id="327" r:id="rId5"/>
    <p:sldId id="328" r:id="rId6"/>
    <p:sldId id="329" r:id="rId7"/>
    <p:sldId id="347" r:id="rId8"/>
    <p:sldId id="34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886075"/>
            <a:ext cx="115728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5141"/>
          <a:stretch/>
        </p:blipFill>
        <p:spPr>
          <a:xfrm>
            <a:off x="576262" y="4705350"/>
            <a:ext cx="5690419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632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775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808"/>
            <a:ext cx="11668125" cy="39528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15880" y="2805478"/>
            <a:ext cx="3517617" cy="607286"/>
            <a:chOff x="9408368" y="3158516"/>
            <a:chExt cx="1728192" cy="43401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439065" y="3158516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9408368" y="3573016"/>
              <a:ext cx="1080120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267701" y="3230584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0277226" y="3295357"/>
              <a:ext cx="859334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111785" y="3228614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2026-01-31T04:58:57Z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