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6325" y="3117850"/>
            <a:ext cx="4959350" cy="622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705" y="974725"/>
            <a:ext cx="8566150" cy="4908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44950" y="2391410"/>
            <a:ext cx="1006475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34995" y="3120390"/>
            <a:ext cx="2275840" cy="417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09925" y="3856355"/>
            <a:ext cx="220091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16400" y="4606925"/>
            <a:ext cx="119443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16400" y="5357495"/>
            <a:ext cx="119443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81010" y="2391410"/>
            <a:ext cx="569595" cy="410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84440" y="3120390"/>
            <a:ext cx="2209165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81010" y="3871595"/>
            <a:ext cx="1835785" cy="417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532370" y="4622165"/>
            <a:ext cx="2308860" cy="417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179435" y="5372735"/>
            <a:ext cx="1662430" cy="417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2500" y="1270000"/>
            <a:ext cx="7747000" cy="431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90495" y="2038350"/>
            <a:ext cx="539115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74745" y="2038350"/>
            <a:ext cx="1117600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87775" y="2782570"/>
            <a:ext cx="1199515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88260" y="3526790"/>
            <a:ext cx="1491615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40965" y="4271010"/>
            <a:ext cx="1491615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90495" y="5015230"/>
            <a:ext cx="2297430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51825" y="2038350"/>
            <a:ext cx="908050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37730" y="2782570"/>
            <a:ext cx="2290445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817485" y="3526790"/>
            <a:ext cx="1771650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70190" y="4271010"/>
            <a:ext cx="165798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359140" y="5015230"/>
            <a:ext cx="122999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705" y="939800"/>
            <a:ext cx="8750300" cy="4978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28085" y="2353945"/>
            <a:ext cx="945515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93695" y="3112770"/>
            <a:ext cx="1710690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26385" y="3871595"/>
            <a:ext cx="171069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94330" y="4623435"/>
            <a:ext cx="1779270" cy="402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26385" y="5360035"/>
            <a:ext cx="1779270" cy="42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78240" y="2353945"/>
            <a:ext cx="891540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51115" y="3112770"/>
            <a:ext cx="2282190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51115" y="3870960"/>
            <a:ext cx="228219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568565" y="4600575"/>
            <a:ext cx="236474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469505" y="5344795"/>
            <a:ext cx="239585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2026-02-04T06:30:13Z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