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58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1112" y="3119437"/>
            <a:ext cx="20097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72816"/>
            <a:ext cx="1168717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94890" y="2420888"/>
            <a:ext cx="54110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031919" y="2972431"/>
            <a:ext cx="54110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226205" y="3553002"/>
            <a:ext cx="54110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951984" y="4031974"/>
            <a:ext cx="54110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88840"/>
            <a:ext cx="11734800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4077072"/>
            <a:ext cx="86409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39349" y="4614100"/>
            <a:ext cx="86409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94364" y="2492896"/>
            <a:ext cx="54110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4404" y="2392422"/>
            <a:ext cx="54110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671762"/>
            <a:ext cx="11553825" cy="151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2651426"/>
            <a:ext cx="54110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67981" y="2651426"/>
            <a:ext cx="54110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502724" y="3173941"/>
            <a:ext cx="54110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2026-01-30T13:13:05Z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