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986087"/>
            <a:ext cx="1152525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28637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847528" y="3212976"/>
            <a:ext cx="1800200" cy="648072"/>
            <a:chOff x="9408368" y="3140968"/>
            <a:chExt cx="1733550" cy="432048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9408368" y="3140968"/>
              <a:ext cx="0" cy="432048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9408368" y="3435350"/>
              <a:ext cx="1080120" cy="0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10456118" y="3211066"/>
              <a:ext cx="9525" cy="361950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10465643" y="3185666"/>
              <a:ext cx="670917" cy="0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1136560" y="3211066"/>
              <a:ext cx="5358" cy="361950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703377" y="4197474"/>
            <a:ext cx="2590431" cy="432048"/>
            <a:chOff x="9408368" y="3140968"/>
            <a:chExt cx="2590431" cy="432048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9408368" y="3140968"/>
              <a:ext cx="0" cy="432048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 flipV="1">
              <a:off x="9408368" y="3566666"/>
              <a:ext cx="1432183" cy="6350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10840551" y="3211066"/>
              <a:ext cx="9525" cy="361950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10840552" y="3198366"/>
              <a:ext cx="1158247" cy="0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915313" y="3211066"/>
              <a:ext cx="5358" cy="361950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 useBgFill="1">
        <p:nvSpPr>
          <p:cNvPr id="24" name="矩形 23"/>
          <p:cNvSpPr/>
          <p:nvPr/>
        </p:nvSpPr>
        <p:spPr>
          <a:xfrm>
            <a:off x="3349627" y="4197474"/>
            <a:ext cx="37011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>
          <a:xfrm>
            <a:off x="3463926" y="3717033"/>
            <a:ext cx="1469877" cy="541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260526" y="5147667"/>
            <a:ext cx="432048" cy="432048"/>
          </a:xfrm>
          <a:prstGeom prst="ellipse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>
          <a:xfrm>
            <a:off x="2501901" y="4695057"/>
            <a:ext cx="1469877" cy="4773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5591944" y="5085184"/>
            <a:ext cx="3312368" cy="432048"/>
            <a:chOff x="9408368" y="3140968"/>
            <a:chExt cx="3312368" cy="432048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9408368" y="3140968"/>
              <a:ext cx="0" cy="432048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9408368" y="3573016"/>
              <a:ext cx="1392733" cy="0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10712132" y="3211066"/>
              <a:ext cx="9525" cy="361950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 flipV="1">
              <a:off x="10704513" y="3218686"/>
              <a:ext cx="2016223" cy="9546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2713116" y="3211066"/>
              <a:ext cx="5358" cy="361950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10056440" y="5661248"/>
            <a:ext cx="1440160" cy="432048"/>
            <a:chOff x="9408368" y="3140968"/>
            <a:chExt cx="1440160" cy="432048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9408368" y="3140968"/>
              <a:ext cx="0" cy="432048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9408368" y="3573016"/>
              <a:ext cx="1080120" cy="0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9773766" y="3177381"/>
              <a:ext cx="9525" cy="361950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>
              <a:off x="9817572" y="3177381"/>
              <a:ext cx="1030956" cy="3646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10770170" y="3211066"/>
              <a:ext cx="5358" cy="361950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 useBgFill="1">
        <p:nvSpPr>
          <p:cNvPr id="43" name="矩形 42"/>
          <p:cNvSpPr/>
          <p:nvPr/>
        </p:nvSpPr>
        <p:spPr>
          <a:xfrm>
            <a:off x="1794570" y="6146842"/>
            <a:ext cx="41299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>
          <a:xfrm>
            <a:off x="3978970" y="6146842"/>
            <a:ext cx="528538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43" grpId="0" animBg="1"/>
      <p:bldP spid="4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398262"/>
            <a:ext cx="11544300" cy="5277180"/>
            <a:chOff x="323850" y="1412776"/>
            <a:chExt cx="11544300" cy="52771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412776"/>
              <a:ext cx="11544300" cy="2857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662" y="4261081"/>
              <a:ext cx="11496675" cy="24288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984433" y="1470269"/>
            <a:ext cx="43204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56091" y="4823069"/>
            <a:ext cx="43204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705691" y="4823069"/>
            <a:ext cx="43204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88776" y="5316555"/>
            <a:ext cx="43204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252776" y="5316555"/>
            <a:ext cx="43204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833562"/>
            <a:ext cx="11401425" cy="3190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2567879"/>
            <a:ext cx="756084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43672" y="3032336"/>
            <a:ext cx="756084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143672" y="3482279"/>
            <a:ext cx="756084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143672" y="3932222"/>
            <a:ext cx="756084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143672" y="4382165"/>
            <a:ext cx="756084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443162"/>
            <a:ext cx="11506200" cy="1971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583832" y="3399971"/>
            <a:ext cx="511256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3898580"/>
            <a:ext cx="511256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5360" y="4350589"/>
            <a:ext cx="511256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2026-01-31T05:05:53Z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