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  <p:sldId id="330" r:id="rId10"/>
    <p:sldId id="331" r:id="rId11"/>
    <p:sldId id="333" r:id="rId12"/>
    <p:sldId id="332" r:id="rId13"/>
    <p:sldId id="335" r:id="rId14"/>
    <p:sldId id="336" r:id="rId15"/>
    <p:sldId id="337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1.png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1325" y="3105150"/>
            <a:ext cx="622935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296670"/>
            <a:ext cx="10972800" cy="450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6395" y="1843405"/>
            <a:ext cx="86995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4865" y="1843405"/>
            <a:ext cx="103695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3820" y="1843405"/>
            <a:ext cx="95313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92300" y="2414270"/>
            <a:ext cx="96139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1895" y="4721860"/>
            <a:ext cx="103905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6620" y="5285740"/>
            <a:ext cx="99568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105" y="1343660"/>
            <a:ext cx="1092835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755" y="2458720"/>
            <a:ext cx="1068070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87830" y="1851025"/>
            <a:ext cx="86296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51045" y="1851025"/>
            <a:ext cx="135763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63840" y="1851025"/>
            <a:ext cx="93916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29875" y="1851025"/>
            <a:ext cx="81026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21535" y="2406650"/>
            <a:ext cx="191452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98140" y="2977515"/>
            <a:ext cx="86360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72330" y="2977515"/>
            <a:ext cx="178498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05875" y="2977515"/>
            <a:ext cx="91059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151870" y="2977515"/>
            <a:ext cx="46926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7095" y="3556000"/>
            <a:ext cx="53721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70430" y="3556000"/>
            <a:ext cx="169481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17100" y="3556000"/>
            <a:ext cx="94107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24505" y="4134485"/>
            <a:ext cx="143573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276080" y="4134485"/>
            <a:ext cx="142875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86810" y="4705350"/>
            <a:ext cx="104140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392420" y="4705350"/>
            <a:ext cx="140652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905875" y="4697730"/>
            <a:ext cx="91122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76375"/>
            <a:ext cx="109537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2050" y="1386205"/>
            <a:ext cx="809625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3770" y="1386205"/>
            <a:ext cx="2240280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1040" y="1386205"/>
            <a:ext cx="1106170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07945" y="1965325"/>
            <a:ext cx="125857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79995" y="1965325"/>
            <a:ext cx="108331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87370" y="2528570"/>
            <a:ext cx="108331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91040" y="2528570"/>
            <a:ext cx="82359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57960" y="3100070"/>
            <a:ext cx="87693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19425" y="3701415"/>
            <a:ext cx="102806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68745" y="3701415"/>
            <a:ext cx="87566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20335" y="4272915"/>
            <a:ext cx="87566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40215" y="4272915"/>
            <a:ext cx="168910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58595" y="4836160"/>
            <a:ext cx="109601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725" y="1341120"/>
            <a:ext cx="1100455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3855" y="2376170"/>
            <a:ext cx="228790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9585" y="2376170"/>
            <a:ext cx="236347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8850" y="2376170"/>
            <a:ext cx="117538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22865" y="2376170"/>
            <a:ext cx="85598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76425" y="2957830"/>
            <a:ext cx="109918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64005" y="3539490"/>
            <a:ext cx="235775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58410" y="3539490"/>
            <a:ext cx="187896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49185" y="3539490"/>
            <a:ext cx="245110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70660" y="4098290"/>
            <a:ext cx="131762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20010" y="4679950"/>
            <a:ext cx="94551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11420" y="4679950"/>
            <a:ext cx="227838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22565" y="4680585"/>
            <a:ext cx="224028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713720" y="4679950"/>
            <a:ext cx="93789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353820" y="5238750"/>
            <a:ext cx="522605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771650"/>
            <a:ext cx="109601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61485" y="2270125"/>
            <a:ext cx="160147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7635" y="2270125"/>
            <a:ext cx="166941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61485" y="2848610"/>
            <a:ext cx="166941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6040" y="2848610"/>
            <a:ext cx="166243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47460" y="3436620"/>
            <a:ext cx="59626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93050" y="3467100"/>
            <a:ext cx="505460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82670" y="4023360"/>
            <a:ext cx="505460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04965" y="4038600"/>
            <a:ext cx="505460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704975"/>
            <a:ext cx="1024890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895" y="2311400"/>
            <a:ext cx="501650" cy="40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0070" y="2260600"/>
            <a:ext cx="349250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8545" y="2260600"/>
            <a:ext cx="793750" cy="482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1035" y="2821305"/>
            <a:ext cx="901700" cy="514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2550" y="2821305"/>
            <a:ext cx="819150" cy="444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93835" y="2827655"/>
            <a:ext cx="355600" cy="438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47365" y="3381375"/>
            <a:ext cx="889000" cy="50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49415" y="3425825"/>
            <a:ext cx="1054100" cy="463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31680" y="3425825"/>
            <a:ext cx="711200" cy="4318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34895" y="3980815"/>
            <a:ext cx="768350" cy="482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19545" y="3955415"/>
            <a:ext cx="965200" cy="50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853930" y="3980815"/>
            <a:ext cx="800100" cy="4254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34895" y="4554855"/>
            <a:ext cx="355600" cy="4191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640070" y="4615815"/>
            <a:ext cx="762000" cy="412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946515" y="4554855"/>
            <a:ext cx="558800" cy="43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444625"/>
            <a:ext cx="10363200" cy="396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4895" y="2620010"/>
            <a:ext cx="52070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7590" y="2559050"/>
            <a:ext cx="52070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7025" y="2559050"/>
            <a:ext cx="52070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3215" y="2559050"/>
            <a:ext cx="52070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34895" y="3709035"/>
            <a:ext cx="52070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47590" y="3709035"/>
            <a:ext cx="52070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60285" y="3709035"/>
            <a:ext cx="52070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28200" y="3709035"/>
            <a:ext cx="52070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34895" y="4843780"/>
            <a:ext cx="52070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47590" y="4859020"/>
            <a:ext cx="52070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60285" y="4859020"/>
            <a:ext cx="52070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87120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195" y="2240280"/>
            <a:ext cx="174625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1525" y="2240280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3855" y="2240280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6185" y="2240280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8515" y="2240280"/>
            <a:ext cx="174625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195" y="3745230"/>
            <a:ext cx="1746250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1525" y="3745230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3855" y="3745230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6185" y="3745230"/>
            <a:ext cx="17462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8515" y="3745230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341120"/>
            <a:ext cx="1034415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" y="1722755"/>
            <a:ext cx="174625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115" y="1722755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8585" y="1722755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1395" y="1722755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8485" y="1722755"/>
            <a:ext cx="174625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5" y="3303905"/>
            <a:ext cx="3429000" cy="889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1885" y="3278505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5" y="3303905"/>
            <a:ext cx="17462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0865" y="3303905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" y="4859655"/>
            <a:ext cx="17462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115" y="4859655"/>
            <a:ext cx="1746250" cy="91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8585" y="4859655"/>
            <a:ext cx="174625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1395" y="4852035"/>
            <a:ext cx="174625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8485" y="4852035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412875"/>
            <a:ext cx="10401300" cy="4445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" y="1783715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1783715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825" y="1783715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6155" y="1783715"/>
            <a:ext cx="174625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8005" y="1783715"/>
            <a:ext cx="1746250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" y="3344545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3344545"/>
            <a:ext cx="17462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825" y="3344545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6155" y="3344545"/>
            <a:ext cx="17462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8005" y="3344545"/>
            <a:ext cx="1746250" cy="91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5" y="4905375"/>
            <a:ext cx="2571750" cy="9080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520" y="4905375"/>
            <a:ext cx="174625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9010" y="4905375"/>
            <a:ext cx="1746250" cy="914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8500" y="4905375"/>
            <a:ext cx="174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268730"/>
            <a:ext cx="10858500" cy="523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445" y="1684655"/>
            <a:ext cx="174625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295" y="1684655"/>
            <a:ext cx="174625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3230" y="1684655"/>
            <a:ext cx="174625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165" y="1684655"/>
            <a:ext cx="174625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2015" y="1684655"/>
            <a:ext cx="174625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445" y="3253105"/>
            <a:ext cx="1746250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295" y="3253105"/>
            <a:ext cx="174625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6245" y="3253105"/>
            <a:ext cx="17462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6195" y="3253105"/>
            <a:ext cx="17462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1595" y="4919980"/>
            <a:ext cx="755650" cy="444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4565" y="5520690"/>
            <a:ext cx="819150" cy="4318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5520" y="6077585"/>
            <a:ext cx="800100" cy="44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120" y="1321435"/>
            <a:ext cx="897890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" y="2425700"/>
            <a:ext cx="10972800" cy="273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71955" y="2292985"/>
            <a:ext cx="131953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73645" y="2372995"/>
            <a:ext cx="131953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74960" y="2292985"/>
            <a:ext cx="107632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6270" y="2851785"/>
            <a:ext cx="451485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82870" y="2919730"/>
            <a:ext cx="1326515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21435" y="4056380"/>
            <a:ext cx="214884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08805" y="4056380"/>
            <a:ext cx="85534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84975" y="4124960"/>
            <a:ext cx="141859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53525" y="4056380"/>
            <a:ext cx="85534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29630" y="4671060"/>
            <a:ext cx="51955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200" y="1253490"/>
            <a:ext cx="110236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8895" y="2330450"/>
            <a:ext cx="204216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58200" y="2330450"/>
            <a:ext cx="87058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90125" y="2330450"/>
            <a:ext cx="87058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66390" y="5224145"/>
            <a:ext cx="13576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85995" y="5224145"/>
            <a:ext cx="32835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2026-02-02T03:06:36Z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