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47" r:id="rId9"/>
    <p:sldId id="348" r:id="rId10"/>
    <p:sldId id="349" r:id="rId11"/>
    <p:sldId id="350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905125"/>
            <a:ext cx="11610975" cy="104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057400"/>
            <a:ext cx="1163002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143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71650"/>
            <a:ext cx="1156335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133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733550"/>
            <a:ext cx="11449050" cy="3390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2552700"/>
            <a:ext cx="11134725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019300"/>
            <a:ext cx="1095375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085975"/>
            <a:ext cx="11268075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r="2214"/>
          <a:stretch/>
        </p:blipFill>
        <p:spPr>
          <a:xfrm>
            <a:off x="349225" y="1785937"/>
            <a:ext cx="11493549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297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00943" y="1988840"/>
            <a:ext cx="11706225" cy="3135157"/>
            <a:chOff x="300943" y="1052736"/>
            <a:chExt cx="11706225" cy="313515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375" y="1052736"/>
              <a:ext cx="11525250" cy="12954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0943" y="2463868"/>
              <a:ext cx="11706225" cy="1724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54496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214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56792"/>
            <a:ext cx="1158240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879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2026-01-30T07:15:39Z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