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81462" y="2671762"/>
            <a:ext cx="4029075" cy="151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844824"/>
            <a:ext cx="11668125" cy="3486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373648" y="2579418"/>
            <a:ext cx="864096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69087" y="3140224"/>
            <a:ext cx="1638300" cy="4476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10253419" y="2579418"/>
            <a:ext cx="864096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7902104" y="3203532"/>
            <a:ext cx="1290239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1269076" y="3726047"/>
            <a:ext cx="900012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88237" y="3700647"/>
            <a:ext cx="1409700" cy="4572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>
          <a:xfrm>
            <a:off x="8700391" y="3726047"/>
            <a:ext cx="900012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51417" y="4296836"/>
            <a:ext cx="1866900" cy="40957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52613" y="4296836"/>
            <a:ext cx="1524000" cy="409575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>
          <a:xfrm>
            <a:off x="9804500" y="4374032"/>
            <a:ext cx="900012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9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938337"/>
            <a:ext cx="11544300" cy="29813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4007768" y="2708920"/>
            <a:ext cx="1224136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2919196" y="3274977"/>
            <a:ext cx="1520619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919536" y="4436119"/>
            <a:ext cx="1520619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62489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060848"/>
            <a:ext cx="11610975" cy="2990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215680" y="3380717"/>
            <a:ext cx="395956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5886308" y="3380717"/>
            <a:ext cx="395956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62748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024062"/>
            <a:ext cx="11601450" cy="2809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256240" y="3789040"/>
            <a:ext cx="1224136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839440" y="4384126"/>
            <a:ext cx="9072984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67061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2324100"/>
            <a:ext cx="11182350" cy="2209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151784" y="3227490"/>
            <a:ext cx="1944216" cy="3103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4151784" y="3633890"/>
            <a:ext cx="1944216" cy="3103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4151784" y="4040290"/>
            <a:ext cx="1944216" cy="3103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9580126" y="3403875"/>
            <a:ext cx="1944216" cy="3103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9580126" y="3810275"/>
            <a:ext cx="1944216" cy="3103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95297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89</cp:revision>
  <dcterms:created xsi:type="dcterms:W3CDTF">2015-09-16T06:44:00Z</dcterms:created>
  <dcterms:modified xsi:type="dcterms:W3CDTF">2026-01-30T13:58:55Z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