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2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262" y="2524125"/>
            <a:ext cx="26574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449916"/>
            <a:ext cx="18002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308" y="2468623"/>
            <a:ext cx="1625643" cy="4095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2855640" y="3140968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9856" y="3626806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839" y="4167969"/>
            <a:ext cx="1819275" cy="4191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2477570" y="4816977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133684" y="4816977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243998" y="3133320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609878" y="4642806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3194" y="2712260"/>
            <a:ext cx="70330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12394" y="2712260"/>
            <a:ext cx="70330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66908" y="2712260"/>
            <a:ext cx="14583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0736" y="3205745"/>
            <a:ext cx="6307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60623" y="3699231"/>
            <a:ext cx="53577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44623" y="4686202"/>
            <a:ext cx="53577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65262" y="3342478"/>
            <a:ext cx="59510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60120" y="3342478"/>
            <a:ext cx="59510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7891" y="3342478"/>
            <a:ext cx="59510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28348" y="4561678"/>
            <a:ext cx="8753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14632" y="4523634"/>
            <a:ext cx="154586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75203" y="5002605"/>
            <a:ext cx="88043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48574" y="5002605"/>
            <a:ext cx="153585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063985" y="5510605"/>
            <a:ext cx="139623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633662"/>
            <a:ext cx="11096625" cy="159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232613"/>
            <a:ext cx="20162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8139" y="3711584"/>
            <a:ext cx="136938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66572" y="3726099"/>
            <a:ext cx="20162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90343" y="3726099"/>
            <a:ext cx="201622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