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5862" y="2628900"/>
            <a:ext cx="2200275" cy="16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09750"/>
            <a:ext cx="11582400" cy="3238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5111" y="2392422"/>
            <a:ext cx="1476375" cy="4762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7752184" y="2436623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312299" y="3068959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848528" y="2996952"/>
            <a:ext cx="59084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158928" y="3519466"/>
            <a:ext cx="92255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426128" y="3519466"/>
            <a:ext cx="92255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931156" y="4579009"/>
            <a:ext cx="92255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66925"/>
            <a:ext cx="11591925" cy="2724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32304" y="2680454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17116" y="3731546"/>
            <a:ext cx="151216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72816"/>
            <a:ext cx="11601450" cy="3819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62842" y="4034092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92097" y="4571121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8800"/>
            <a:ext cx="11544300" cy="4495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2902778"/>
            <a:ext cx="5904656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915406" y="4319266"/>
            <a:ext cx="1900674" cy="83792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063521" y="4319266"/>
            <a:ext cx="1900674" cy="83792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2026-01-31T05:28:24Z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