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928937"/>
            <a:ext cx="116395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0237"/>
            <a:ext cx="115824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6388" y="3573016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2276872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6514" y="3670244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733675"/>
            <a:ext cx="11649075" cy="139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212976"/>
            <a:ext cx="62646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3677433"/>
            <a:ext cx="62646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1200"/>
            <a:ext cx="1156335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4444" y="3501008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03815" y="3965465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81262"/>
            <a:ext cx="11553825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78540" y="2996952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38375"/>
            <a:ext cx="11439525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14944" y="3473354"/>
            <a:ext cx="40254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57350" y="3959694"/>
            <a:ext cx="10801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86150" y="3959694"/>
            <a:ext cx="293824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2026-01-30T12:41:53Z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