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00400" y="1844824"/>
            <a:ext cx="5791200" cy="2625824"/>
            <a:chOff x="3200400" y="1844824"/>
            <a:chExt cx="5791200" cy="26258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0400" y="1844824"/>
              <a:ext cx="5791200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05350" y="3861048"/>
              <a:ext cx="2781300" cy="6096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90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3503301"/>
            <a:ext cx="22322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711131" y="3285587"/>
            <a:ext cx="74663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222103" y="3285587"/>
            <a:ext cx="74663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949303" y="3242045"/>
            <a:ext cx="74663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158103" y="3764559"/>
            <a:ext cx="57785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0063931" y="4581128"/>
            <a:ext cx="92891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663952" y="5060099"/>
            <a:ext cx="92891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362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87890" y="2132856"/>
            <a:ext cx="77364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969833" y="2132856"/>
            <a:ext cx="77364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418900" y="2668223"/>
            <a:ext cx="77364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567608" y="3503853"/>
            <a:ext cx="201622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735959" y="3547395"/>
            <a:ext cx="114112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571986"/>
            <a:ext cx="11572875" cy="4449302"/>
            <a:chOff x="309562" y="1447800"/>
            <a:chExt cx="11572875" cy="44493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47800"/>
              <a:ext cx="11572875" cy="1981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3506327"/>
              <a:ext cx="11572875" cy="2390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511824" y="1544899"/>
            <a:ext cx="86409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735481" y="1544899"/>
            <a:ext cx="86409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556853" y="2560899"/>
            <a:ext cx="53914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88301" y="4084899"/>
            <a:ext cx="1141235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88301" y="4578384"/>
            <a:ext cx="1141235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727848" y="5077696"/>
            <a:ext cx="158417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810477" y="5571181"/>
            <a:ext cx="158417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126454"/>
            <a:ext cx="24482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999656" y="4098912"/>
            <a:ext cx="24482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295322" y="2132856"/>
            <a:ext cx="132095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295322" y="2626342"/>
            <a:ext cx="132095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224236" y="3598799"/>
            <a:ext cx="132095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519458" y="4585771"/>
            <a:ext cx="132095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1200"/>
            <a:ext cx="1131570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72305" y="1968624"/>
            <a:ext cx="5236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962706" y="2941081"/>
            <a:ext cx="5236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049792" y="3899024"/>
            <a:ext cx="68616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996192" y="3899024"/>
            <a:ext cx="62008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18226" y="1902880"/>
            <a:ext cx="259228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110514" y="2380191"/>
            <a:ext cx="77757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794170" y="2380191"/>
            <a:ext cx="312636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482234" y="2910430"/>
            <a:ext cx="4320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234006" y="4985973"/>
            <a:ext cx="81674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948177" y="4985973"/>
            <a:ext cx="81674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341548" y="4985973"/>
            <a:ext cx="14907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164406" y="5464944"/>
            <a:ext cx="229974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47887"/>
            <a:ext cx="11572875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766414"/>
            <a:ext cx="24482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82958" y="3250401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576955" y="3259899"/>
            <a:ext cx="24482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768407" y="3259899"/>
            <a:ext cx="218870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42121" y="3738871"/>
            <a:ext cx="54489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896200" y="3753384"/>
            <a:ext cx="24482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064552" y="3753385"/>
            <a:ext cx="89256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701352" y="4246871"/>
            <a:ext cx="20102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2026-01-31T04:44:25Z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