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914650"/>
            <a:ext cx="115919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85950"/>
            <a:ext cx="109728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58386" y="2967924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774156" y="3969409"/>
            <a:ext cx="65512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72" y="1614286"/>
            <a:ext cx="112776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089876"/>
            <a:ext cx="4320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627978" y="3613876"/>
            <a:ext cx="4320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5" y="3221374"/>
            <a:ext cx="8640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43018" y="4353487"/>
            <a:ext cx="119679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57760" y="4806469"/>
            <a:ext cx="298205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57760" y="5212869"/>
            <a:ext cx="298205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131362" y="3903546"/>
            <a:ext cx="169283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289534" y="4353487"/>
            <a:ext cx="1692830" cy="357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729420" y="3221374"/>
            <a:ext cx="2047100" cy="371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685877" y="3671317"/>
            <a:ext cx="1946627" cy="333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685878" y="4759887"/>
            <a:ext cx="2047100" cy="371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8642335" y="5209830"/>
            <a:ext cx="1946627" cy="333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66664" y="3345323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013179" y="3345323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69179" y="3853323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759007" y="3853323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52150" y="3853323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90321" y="4361322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057864" y="4361322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396149" y="4361322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805521" y="4361322"/>
            <a:ext cx="59382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2026-01-30T15:11:49Z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