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2856"/>
            <a:ext cx="110680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4653136"/>
            <a:ext cx="100203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90712"/>
            <a:ext cx="109347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097988"/>
            <a:ext cx="25661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040216" y="3159674"/>
            <a:ext cx="96875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680329" y="3159674"/>
            <a:ext cx="113683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96674" y="3769274"/>
            <a:ext cx="11956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680329" y="3769274"/>
            <a:ext cx="113683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996674" y="4364360"/>
            <a:ext cx="11956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680329" y="4364360"/>
            <a:ext cx="113683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5012"/>
            <a:ext cx="110585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019526"/>
            <a:ext cx="45422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71687"/>
            <a:ext cx="110966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674052"/>
            <a:ext cx="67687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240108"/>
            <a:ext cx="67687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692696"/>
            <a:ext cx="110490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340768"/>
            <a:ext cx="56166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49575" y="4869159"/>
            <a:ext cx="205453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966947" y="5740017"/>
            <a:ext cx="3025597" cy="2957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821804" y="6160931"/>
            <a:ext cx="3025597" cy="2957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14770" y="1871982"/>
            <a:ext cx="80660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52826" y="3860438"/>
            <a:ext cx="110038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52826" y="4365103"/>
            <a:ext cx="110038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52826" y="4873103"/>
            <a:ext cx="110038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4824"/>
            <a:ext cx="110204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1052736"/>
            <a:ext cx="110871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412776"/>
            <a:ext cx="5399534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85316" y="1920776"/>
            <a:ext cx="11399316" cy="68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85316" y="2428776"/>
            <a:ext cx="11399316" cy="68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85316" y="2924076"/>
            <a:ext cx="11399316" cy="68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176398"/>
            <a:ext cx="39604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93254" y="2669884"/>
            <a:ext cx="39604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026151" y="3762744"/>
            <a:ext cx="45422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499298"/>
            <a:ext cx="45422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647018" y="3226498"/>
            <a:ext cx="45422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09840" y="3270469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3270469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75897" y="4649326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44811" y="4649326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32354" y="5517231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47252" y="5517230"/>
            <a:ext cx="473576" cy="378709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4062558"/>
            <a:ext cx="1872208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6832"/>
            <a:ext cx="110013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967923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470740" y="3519467"/>
            <a:ext cx="37053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855640" y="4653136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815069" y="4653136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888088" y="4653136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78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4614866"/>
            <a:ext cx="110394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72816"/>
            <a:ext cx="11058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808"/>
            <a:ext cx="11068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76400"/>
            <a:ext cx="11106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0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90687"/>
            <a:ext cx="11096625" cy="34766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23392" y="1690687"/>
            <a:ext cx="898665" cy="514350"/>
            <a:chOff x="623392" y="1690687"/>
            <a:chExt cx="898665" cy="5143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1690687"/>
              <a:ext cx="600075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2007" y="1779269"/>
              <a:ext cx="400050" cy="3524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9048328" y="2420888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666499" y="3262716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961242" y="3233688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4191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78844" y="2420888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296844" y="2420888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79744" y="2420888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55640" y="3284984"/>
            <a:ext cx="936104" cy="563860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49318" y="3259088"/>
            <a:ext cx="918889" cy="5897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499426" y="3278138"/>
            <a:ext cx="770136" cy="57070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4784452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16832"/>
            <a:ext cx="111537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694406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5502" y="4247435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43125"/>
            <a:ext cx="11068050" cy="257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8128" y="2134922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88840"/>
            <a:ext cx="110394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3614" y="1960374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671762"/>
            <a:ext cx="10953750" cy="151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38032" y="2671019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204864"/>
            <a:ext cx="111156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2851168"/>
            <a:ext cx="5822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5524" y="3373682"/>
            <a:ext cx="21241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41580" y="3881682"/>
            <a:ext cx="25661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634723" y="3881682"/>
            <a:ext cx="25661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28437" y="4404196"/>
            <a:ext cx="25661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36</Words>
  <Application>Microsoft Office PowerPoint</Application>
  <PresentationFormat>宽屏</PresentationFormat>
  <Paragraphs>36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2026-01-30T03:57:33Z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