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7" r:id="rId9"/>
    <p:sldId id="348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12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609850"/>
            <a:ext cx="11630025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2390445"/>
            <a:ext cx="93610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82448" y="2390445"/>
            <a:ext cx="93610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35939" y="2390445"/>
            <a:ext cx="93610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28971" y="2978075"/>
            <a:ext cx="55055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476971" y="2978075"/>
            <a:ext cx="89507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697152" y="3559966"/>
            <a:ext cx="125820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957916" y="4876149"/>
            <a:ext cx="198595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714971" y="4876149"/>
            <a:ext cx="198595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616280" y="4876149"/>
            <a:ext cx="198595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0037" y="1916832"/>
            <a:ext cx="11591925" cy="3327623"/>
            <a:chOff x="300037" y="2333625"/>
            <a:chExt cx="11591925" cy="33276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2333625"/>
              <a:ext cx="11591925" cy="2190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1950" y="4718273"/>
              <a:ext cx="11468100" cy="9429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8239652" y="2492896"/>
            <a:ext cx="273630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260924" y="3642824"/>
            <a:ext cx="821221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37324" y="3642824"/>
            <a:ext cx="821221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27471" y="4811007"/>
            <a:ext cx="1014848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038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583832" y="4581128"/>
            <a:ext cx="936104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386414" y="4581128"/>
            <a:ext cx="519836" cy="2160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4495" y="5182352"/>
            <a:ext cx="571820" cy="1219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408368" y="5747111"/>
            <a:ext cx="93610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38350"/>
            <a:ext cx="116681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3009975"/>
            <a:ext cx="216024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01705" y="3635167"/>
            <a:ext cx="1963855" cy="357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00573" y="4217058"/>
            <a:ext cx="1231131" cy="357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44610" y="4798949"/>
            <a:ext cx="3411230" cy="357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21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2376590"/>
            <a:ext cx="180020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19666" y="2376590"/>
            <a:ext cx="180020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3212976"/>
            <a:ext cx="180020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00256" y="3212976"/>
            <a:ext cx="180020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4501448"/>
            <a:ext cx="1134057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1384" y="5083339"/>
            <a:ext cx="1134057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87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2026-01-31T07:18:12Z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