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825" y="3048000"/>
            <a:ext cx="20383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6792"/>
            <a:ext cx="11668125" cy="470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937" y="2033809"/>
            <a:ext cx="1762125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4449" y="3168505"/>
            <a:ext cx="2114550" cy="3905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8414133" y="3691541"/>
            <a:ext cx="1040631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39161" y="4765598"/>
            <a:ext cx="512423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400300"/>
            <a:ext cx="11601450" cy="2057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953972"/>
            <a:ext cx="93610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99512" y="2953972"/>
            <a:ext cx="93610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9776" y="3491001"/>
            <a:ext cx="93610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96356" y="3491001"/>
            <a:ext cx="126008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43112"/>
            <a:ext cx="11677650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9" y="3264981"/>
            <a:ext cx="1116741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9" y="3802009"/>
            <a:ext cx="1120065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9" y="4324523"/>
            <a:ext cx="1120065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571750"/>
            <a:ext cx="11696700" cy="171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9" y="3279495"/>
            <a:ext cx="1116741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9" y="3816523"/>
            <a:ext cx="1120065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2026-01-30T12:26:38Z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