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387" y="2619375"/>
            <a:ext cx="218122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276872"/>
            <a:ext cx="52369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8" y="4526586"/>
            <a:ext cx="106348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1922" y="4526586"/>
            <a:ext cx="106348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00264" y="5013175"/>
            <a:ext cx="143986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35960" y="5013175"/>
            <a:ext cx="76839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5492147"/>
            <a:ext cx="76839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63952" y="5492147"/>
            <a:ext cx="76839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78657"/>
            <a:ext cx="11668125" cy="5190703"/>
            <a:chOff x="261937" y="1268760"/>
            <a:chExt cx="11668125" cy="5190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4221088"/>
              <a:ext cx="11668125" cy="2238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9696" y="2494996"/>
            <a:ext cx="7920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1982" y="2959453"/>
            <a:ext cx="86578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92952" y="3423910"/>
            <a:ext cx="373710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1923" y="3859338"/>
            <a:ext cx="57958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4783200"/>
            <a:ext cx="17281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287054" y="4783200"/>
            <a:ext cx="245701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424592" y="4783200"/>
            <a:ext cx="48656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51384" y="5277303"/>
            <a:ext cx="215766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404386" y="6196138"/>
            <a:ext cx="6027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652615" y="6196138"/>
            <a:ext cx="6027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39924" y="2512534"/>
            <a:ext cx="5355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9924" y="3049562"/>
            <a:ext cx="5355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39924" y="3659163"/>
            <a:ext cx="5355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39924" y="4365104"/>
            <a:ext cx="5355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39924" y="4960190"/>
            <a:ext cx="5355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76500"/>
            <a:ext cx="11582400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30550" y="2535875"/>
            <a:ext cx="5891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2026-01-30T09:33:58Z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