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94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2890837"/>
            <a:ext cx="11582400" cy="1076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844824"/>
            <a:ext cx="11610975" cy="34671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472264" y="2579418"/>
            <a:ext cx="1047979" cy="38622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4684036" y="3203532"/>
            <a:ext cx="1047979" cy="38622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10083350" y="3203532"/>
            <a:ext cx="1047979" cy="38622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10532165" y="3726046"/>
            <a:ext cx="633423" cy="38622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>
          <a:xfrm>
            <a:off x="6384033" y="4306618"/>
            <a:ext cx="1008112" cy="38622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>
          <a:xfrm>
            <a:off x="6384033" y="4872675"/>
            <a:ext cx="1008112" cy="38622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628800"/>
            <a:ext cx="11591925" cy="45529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647728" y="4581128"/>
            <a:ext cx="3168352" cy="38622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8074584" y="4581128"/>
            <a:ext cx="3817377" cy="38622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672299" y="5161700"/>
            <a:ext cx="1535270" cy="38622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3197785" y="5132671"/>
            <a:ext cx="3168352" cy="38622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>
          <a:xfrm>
            <a:off x="7668184" y="5132671"/>
            <a:ext cx="3540383" cy="38622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624891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628800"/>
            <a:ext cx="11591925" cy="40862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83432" y="2708921"/>
            <a:ext cx="4464496" cy="14401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8645308" y="4610156"/>
            <a:ext cx="2126545" cy="38622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822108" y="5161699"/>
            <a:ext cx="2393572" cy="38622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4189422" y="5161699"/>
            <a:ext cx="2266618" cy="38622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>
          <a:xfrm>
            <a:off x="7687365" y="5161699"/>
            <a:ext cx="1865019" cy="38622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62748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" y="2132856"/>
            <a:ext cx="11791950" cy="28956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071665" y="3358516"/>
            <a:ext cx="1584176" cy="38622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5568122" y="3924573"/>
            <a:ext cx="1584176" cy="38622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4479550" y="4490630"/>
            <a:ext cx="1472434" cy="38622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8282293" y="4490630"/>
            <a:ext cx="1342099" cy="38622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670617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127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88</cp:revision>
  <dcterms:created xsi:type="dcterms:W3CDTF">2015-09-16T06:44:00Z</dcterms:created>
  <dcterms:modified xsi:type="dcterms:W3CDTF">2026-01-30T15:09:49Z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