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425" y="3167062"/>
            <a:ext cx="23431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49777" y="2325538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90039" y="2296510"/>
            <a:ext cx="5236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09125" y="2325539"/>
            <a:ext cx="867395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51869" y="2764307"/>
            <a:ext cx="52790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88088" y="2764307"/>
            <a:ext cx="52790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50602" y="2778821"/>
            <a:ext cx="840432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316088" y="3199735"/>
            <a:ext cx="46754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827060" y="3212976"/>
            <a:ext cx="9089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871864" y="3648404"/>
            <a:ext cx="562811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369807" y="3648404"/>
            <a:ext cx="89454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796163" y="4077072"/>
            <a:ext cx="894545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4655840" y="4077072"/>
            <a:ext cx="73304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908721"/>
            <a:ext cx="10585176" cy="54572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3276155"/>
            <a:ext cx="1016563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703" y="4088955"/>
            <a:ext cx="50969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83960" y="4509869"/>
            <a:ext cx="777572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19502" y="4945297"/>
            <a:ext cx="852961" cy="377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08568" y="5337183"/>
            <a:ext cx="428238" cy="377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47767" y="5758097"/>
            <a:ext cx="428238" cy="377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57412"/>
            <a:ext cx="1131570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435632"/>
            <a:ext cx="108012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856547"/>
            <a:ext cx="10801200" cy="392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28825"/>
            <a:ext cx="1152525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3" y="2112736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2026-01-31T05:20:33Z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