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9.png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250" y="3184525"/>
            <a:ext cx="6159500" cy="488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352550"/>
            <a:ext cx="109918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3445" y="1351915"/>
            <a:ext cx="139192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1940" y="1351915"/>
            <a:ext cx="942975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8570" y="1351915"/>
            <a:ext cx="68453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6660" y="1946275"/>
            <a:ext cx="1932305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08145" y="1946275"/>
            <a:ext cx="1391920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66430" y="1946275"/>
            <a:ext cx="966470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37325" y="2547620"/>
            <a:ext cx="966470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6025" y="3149600"/>
            <a:ext cx="103314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63970" y="3773805"/>
            <a:ext cx="522732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" y="4375785"/>
            <a:ext cx="108648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25080" y="4375785"/>
            <a:ext cx="396684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89000" y="4984750"/>
            <a:ext cx="55435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005" y="1219200"/>
            <a:ext cx="11004550" cy="163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05" y="3027045"/>
            <a:ext cx="10941050" cy="322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2585" y="1134745"/>
            <a:ext cx="13804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73845" y="1134745"/>
            <a:ext cx="15246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60715" y="1751330"/>
            <a:ext cx="32924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6295" y="2368550"/>
            <a:ext cx="400748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6425" y="2931795"/>
            <a:ext cx="68770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79945" y="2931795"/>
            <a:ext cx="137223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3610" y="3517900"/>
            <a:ext cx="137223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89430" y="4119880"/>
            <a:ext cx="45910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601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8810" y="4409440"/>
            <a:ext cx="671068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1500" y="4996180"/>
            <a:ext cx="292608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0160" y="5582920"/>
            <a:ext cx="230124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475" y="1482725"/>
            <a:ext cx="10941050" cy="3892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34895" y="3252470"/>
            <a:ext cx="52070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475" y="2343150"/>
            <a:ext cx="1094105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1570" y="3429000"/>
            <a:ext cx="1043432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040" y="4013835"/>
            <a:ext cx="187452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66850"/>
            <a:ext cx="10972800" cy="3924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94610"/>
            <a:ext cx="8483600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999230"/>
            <a:ext cx="8369300" cy="565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685" y="4759325"/>
            <a:ext cx="8172450" cy="58420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10513695" y="2717165"/>
            <a:ext cx="73088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35920" y="3429000"/>
            <a:ext cx="73088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35920" y="4079875"/>
            <a:ext cx="73088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14330" y="4849495"/>
            <a:ext cx="75247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  <p:bldP spid="7" grpId="0" bldLvl="0" animBg="1"/>
      <p:bldP spid="7" grpId="1" animBg="1"/>
      <p:bldP spid="8" grpId="0" bldLvl="0" animBg="1"/>
      <p:bldP spid="8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268730"/>
            <a:ext cx="10248900" cy="507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470" y="4203700"/>
            <a:ext cx="1739900" cy="90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9885" y="4203700"/>
            <a:ext cx="1739900" cy="901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8300" y="4203700"/>
            <a:ext cx="1757680" cy="908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1470" y="5364480"/>
            <a:ext cx="1739900" cy="895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9885" y="5382260"/>
            <a:ext cx="1758950" cy="920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7350" y="5382260"/>
            <a:ext cx="1758950" cy="895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10610" y="1795145"/>
            <a:ext cx="965200" cy="495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22390" y="1795145"/>
            <a:ext cx="869950" cy="438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53615" y="2383790"/>
            <a:ext cx="603250" cy="444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45120" y="2383790"/>
            <a:ext cx="596900" cy="463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56865" y="3008630"/>
            <a:ext cx="996950" cy="4762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60690" y="2990850"/>
            <a:ext cx="958850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680" y="1330960"/>
            <a:ext cx="10871200" cy="355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295" y="5010150"/>
            <a:ext cx="8204200" cy="127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295" y="2377440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385" y="2377440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1475" y="2377440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8565" y="2377440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9630" y="2377440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295" y="3972560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2340" y="3972560"/>
            <a:ext cx="3429000" cy="889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0135" y="3947160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5180" y="3947160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295" y="5365750"/>
            <a:ext cx="17462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385" y="5365750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1475" y="5365750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8565" y="5365750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800" y="1316355"/>
            <a:ext cx="10312400" cy="4362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110" y="1672590"/>
            <a:ext cx="3429000" cy="889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3775" y="1647190"/>
            <a:ext cx="174625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690" y="1647190"/>
            <a:ext cx="174625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1605" y="1672590"/>
            <a:ext cx="17462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110" y="3176905"/>
            <a:ext cx="2571750" cy="908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3350" y="3176905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7905" y="3170555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7375" y="3170555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110" y="4700270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9440" y="4700270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1770" y="4693920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4100" y="4668520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5950" y="4693920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0" y="1273175"/>
            <a:ext cx="10350500" cy="4311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110" y="1638935"/>
            <a:ext cx="174625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720" y="1638935"/>
            <a:ext cx="174625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0810" y="1638935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7900" y="1638935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4990" y="1638935"/>
            <a:ext cx="176911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110" y="3157855"/>
            <a:ext cx="3429000" cy="889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230" y="3157855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3560" y="3132455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5890" y="3157855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110" y="4651375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720" y="4651375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0810" y="4643755"/>
            <a:ext cx="1746250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7900" y="4625975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25" y="847725"/>
            <a:ext cx="9556750" cy="528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6650" y="1271905"/>
            <a:ext cx="144907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335" y="1271905"/>
            <a:ext cx="152527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4900" y="1271905"/>
            <a:ext cx="152527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3985" y="1843405"/>
            <a:ext cx="153035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87235" y="1843405"/>
            <a:ext cx="153035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69045" y="1843405"/>
            <a:ext cx="162941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5700" y="2995295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29025" y="2995295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19800" y="2995295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18325" y="2995295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39885" y="2949575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61270" y="2949575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05735" y="3505200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29025" y="3505200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19800" y="3573780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18325" y="3505200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239885" y="3573780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161270" y="3505200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705735" y="4099560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629025" y="4099560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731510" y="4099560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918325" y="4099560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035415" y="4099560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161270" y="4060825"/>
            <a:ext cx="49530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599555" y="4585970"/>
            <a:ext cx="139319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385820" y="5111750"/>
            <a:ext cx="139319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281930" y="5644515"/>
            <a:ext cx="146240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7525" y="1327150"/>
            <a:ext cx="861695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5455" y="2498090"/>
            <a:ext cx="220980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2470" y="2498090"/>
            <a:ext cx="136461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9275" y="3107690"/>
            <a:ext cx="188087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9550" y="3107690"/>
            <a:ext cx="173672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6675" y="4326255"/>
            <a:ext cx="194183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44740" y="4942840"/>
            <a:ext cx="205549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666875"/>
            <a:ext cx="109283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9635" y="2201545"/>
            <a:ext cx="85534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9125" y="2201545"/>
            <a:ext cx="62674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7535" y="2201545"/>
            <a:ext cx="131191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7925" y="2201545"/>
            <a:ext cx="141795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31655" y="2201545"/>
            <a:ext cx="212915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0280" y="2810510"/>
            <a:ext cx="55372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56505" y="2810510"/>
            <a:ext cx="193357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21950" y="2810510"/>
            <a:ext cx="103886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6620" y="3429000"/>
            <a:ext cx="47625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72860" y="3444240"/>
            <a:ext cx="363601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12435" y="4077970"/>
            <a:ext cx="604901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0280" y="4647565"/>
            <a:ext cx="221170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2026-02-02T03:34:59Z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