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4660"/>
  </p:normalViewPr>
  <p:slideViewPr>
    <p:cSldViewPr showGuides="1">
      <p:cViewPr varScale="1">
        <p:scale>
          <a:sx n="70" d="100"/>
          <a:sy n="70" d="100"/>
        </p:scale>
        <p:origin x="426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38700" y="2605087"/>
            <a:ext cx="2514600" cy="1647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772816"/>
            <a:ext cx="11610975" cy="4257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567608" y="2550390"/>
            <a:ext cx="591450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59312" y="2550390"/>
            <a:ext cx="1724025" cy="4191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>
          <a:xfrm>
            <a:off x="8586270" y="3205482"/>
            <a:ext cx="750090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752456" y="3797968"/>
            <a:ext cx="750090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6989483" y="3797968"/>
            <a:ext cx="750090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26168" y="3097206"/>
            <a:ext cx="2228850" cy="4857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63552" y="4272227"/>
            <a:ext cx="1978642" cy="47625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>
          <a:xfrm>
            <a:off x="7153256" y="4357526"/>
            <a:ext cx="886960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>
          <a:xfrm>
            <a:off x="4354160" y="4998970"/>
            <a:ext cx="886960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8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576512"/>
            <a:ext cx="11620500" cy="17049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600056" y="2627888"/>
            <a:ext cx="792088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9971053" y="2627888"/>
            <a:ext cx="792088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2041703" y="3228389"/>
            <a:ext cx="741929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5714111" y="3228389"/>
            <a:ext cx="741929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62489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84784"/>
            <a:ext cx="11658600" cy="4876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4666784"/>
            <a:ext cx="591450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166962" y="5267285"/>
            <a:ext cx="591450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2299726" y="5867786"/>
            <a:ext cx="1420010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62748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886075"/>
            <a:ext cx="11639550" cy="1085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23392" y="3506029"/>
            <a:ext cx="10945216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67061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090737"/>
            <a:ext cx="11563350" cy="2676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7448" y="4306744"/>
            <a:ext cx="591450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3638636" y="4306744"/>
            <a:ext cx="591450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6354541" y="4306744"/>
            <a:ext cx="591450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9029502" y="4306744"/>
            <a:ext cx="591450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95297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89</cp:revision>
  <dcterms:created xsi:type="dcterms:W3CDTF">2015-09-16T06:44:00Z</dcterms:created>
  <dcterms:modified xsi:type="dcterms:W3CDTF">2026-01-30T13:35:43Z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