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5" r:id="rId3"/>
    <p:sldId id="324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193602"/>
            <a:ext cx="11001375" cy="2124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9187" y="4623792"/>
            <a:ext cx="9953625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556792"/>
            <a:ext cx="11210925" cy="4429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447928" y="4701802"/>
            <a:ext cx="78554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581528" y="4701802"/>
            <a:ext cx="78554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360842" y="5267860"/>
            <a:ext cx="78554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494442" y="5267860"/>
            <a:ext cx="78554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797436" y="4749906"/>
            <a:ext cx="78554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009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419350"/>
            <a:ext cx="11115675" cy="2019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03712" y="2411147"/>
            <a:ext cx="244827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783941" y="2411147"/>
            <a:ext cx="244827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896200" y="2919147"/>
            <a:ext cx="244827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992543" y="2919147"/>
            <a:ext cx="585643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34143" y="3441663"/>
            <a:ext cx="2209529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7628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556792"/>
            <a:ext cx="1105852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157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916832"/>
            <a:ext cx="11001375" cy="3533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88924" y="1887804"/>
            <a:ext cx="61904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29039" y="4471347"/>
            <a:ext cx="61904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112224" y="4485861"/>
            <a:ext cx="61904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102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433637"/>
            <a:ext cx="11077575" cy="1990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7" y="2910430"/>
            <a:ext cx="10795370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7" y="3432943"/>
            <a:ext cx="10795370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7" y="3957818"/>
            <a:ext cx="10795370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85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700808"/>
            <a:ext cx="1102995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532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916832"/>
            <a:ext cx="11020425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830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484784"/>
            <a:ext cx="1091565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562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556792"/>
            <a:ext cx="10953750" cy="4371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72264" y="2708920"/>
            <a:ext cx="432048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5412492"/>
            <a:ext cx="9071857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441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060848"/>
            <a:ext cx="11068050" cy="3048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776520" y="2564904"/>
            <a:ext cx="547036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776520" y="3087418"/>
            <a:ext cx="547036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776520" y="3609932"/>
            <a:ext cx="547036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776520" y="4683989"/>
            <a:ext cx="547036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9825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84784"/>
            <a:ext cx="11096625" cy="4676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25776" y="3270469"/>
            <a:ext cx="101656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573776" y="3270469"/>
            <a:ext cx="101656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53547" y="3763955"/>
            <a:ext cx="101656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298004" y="3763955"/>
            <a:ext cx="101656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437204" y="4300984"/>
            <a:ext cx="101656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239947" y="4300984"/>
            <a:ext cx="101656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0171833" y="4242927"/>
            <a:ext cx="101656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8822004" y="4736413"/>
            <a:ext cx="101656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0200861" y="5273441"/>
            <a:ext cx="101656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84784"/>
            <a:ext cx="11039475" cy="5105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68208" y="2550390"/>
            <a:ext cx="2304256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441236" y="3247075"/>
            <a:ext cx="2304256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441236" y="3929246"/>
            <a:ext cx="2304256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939179" y="3929246"/>
            <a:ext cx="2304256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063552" y="5085184"/>
            <a:ext cx="9721080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804548" y="5593184"/>
            <a:ext cx="9721080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919536" y="6115698"/>
            <a:ext cx="9721080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339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916832"/>
            <a:ext cx="1117282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64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12776"/>
            <a:ext cx="1105852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231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340768"/>
            <a:ext cx="1110615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173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12776"/>
            <a:ext cx="1107757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576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1105" y="818802"/>
            <a:ext cx="10267503" cy="5639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692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772816"/>
            <a:ext cx="11134725" cy="3905250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6425560" y="2996953"/>
            <a:ext cx="750560" cy="504056"/>
          </a:xfrm>
          <a:prstGeom prst="ellipse">
            <a:avLst/>
          </a:prstGeom>
          <a:noFill/>
          <a:ln w="857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369929" y="3026017"/>
            <a:ext cx="101656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187185" y="3682753"/>
            <a:ext cx="750560" cy="504056"/>
          </a:xfrm>
          <a:prstGeom prst="ellipse">
            <a:avLst/>
          </a:prstGeom>
          <a:noFill/>
          <a:ln w="857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369929" y="3664192"/>
            <a:ext cx="101656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875299" y="4372181"/>
            <a:ext cx="750560" cy="504056"/>
          </a:xfrm>
          <a:prstGeom prst="ellipse">
            <a:avLst/>
          </a:prstGeom>
          <a:noFill/>
          <a:ln w="857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0369929" y="4349992"/>
            <a:ext cx="101656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889813" y="5043467"/>
            <a:ext cx="750560" cy="504056"/>
          </a:xfrm>
          <a:prstGeom prst="ellipse">
            <a:avLst/>
          </a:prstGeom>
          <a:noFill/>
          <a:ln w="857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0369929" y="4997692"/>
            <a:ext cx="101656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396"/>
          <a:stretch/>
        </p:blipFill>
        <p:spPr>
          <a:xfrm>
            <a:off x="561975" y="1772816"/>
            <a:ext cx="11068050" cy="396044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406667" y="1772816"/>
            <a:ext cx="568961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528048" y="3270469"/>
            <a:ext cx="568961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152650"/>
            <a:ext cx="11010900" cy="2552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936461" y="2167164"/>
            <a:ext cx="568961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772816"/>
            <a:ext cx="11058525" cy="3581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04112" y="1773199"/>
            <a:ext cx="568961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29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628800"/>
            <a:ext cx="11049000" cy="4105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8" y="3140967"/>
            <a:ext cx="612068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9408368" y="3140968"/>
            <a:ext cx="1733550" cy="432048"/>
            <a:chOff x="9408368" y="3140968"/>
            <a:chExt cx="1733550" cy="432048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9422882" y="3140968"/>
              <a:ext cx="0" cy="432048"/>
            </a:xfrm>
            <a:prstGeom prst="line">
              <a:avLst/>
            </a:prstGeom>
            <a:ln w="85725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9408368" y="3573016"/>
              <a:ext cx="1080120" cy="0"/>
            </a:xfrm>
            <a:prstGeom prst="line">
              <a:avLst/>
            </a:prstGeom>
            <a:ln w="85725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>
              <a:off x="10456118" y="3211066"/>
              <a:ext cx="9525" cy="361950"/>
            </a:xfrm>
            <a:prstGeom prst="line">
              <a:avLst/>
            </a:prstGeom>
            <a:ln w="85725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10465643" y="3211066"/>
              <a:ext cx="670917" cy="0"/>
            </a:xfrm>
            <a:prstGeom prst="line">
              <a:avLst/>
            </a:prstGeom>
            <a:ln w="85725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1136560" y="3211066"/>
              <a:ext cx="5358" cy="361950"/>
            </a:xfrm>
            <a:prstGeom prst="line">
              <a:avLst/>
            </a:prstGeom>
            <a:ln w="85725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椭圆 24"/>
          <p:cNvSpPr/>
          <p:nvPr/>
        </p:nvSpPr>
        <p:spPr>
          <a:xfrm>
            <a:off x="4462041" y="4161780"/>
            <a:ext cx="864096" cy="513581"/>
          </a:xfrm>
          <a:prstGeom prst="ellipse">
            <a:avLst/>
          </a:prstGeom>
          <a:noFill/>
          <a:ln w="857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>
          <a:xfrm>
            <a:off x="5190803" y="3986013"/>
            <a:ext cx="761181" cy="2975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496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5" grpId="0" animBg="1"/>
      <p:bldP spid="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844824"/>
            <a:ext cx="10534650" cy="3838575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1389192" y="1557040"/>
            <a:ext cx="4634800" cy="1132261"/>
            <a:chOff x="1389192" y="1557040"/>
            <a:chExt cx="4634800" cy="1132261"/>
          </a:xfrm>
        </p:grpSpPr>
        <p:sp useBgFill="1">
          <p:nvSpPr>
            <p:cNvPr id="3" name="矩形 2"/>
            <p:cNvSpPr/>
            <p:nvPr/>
          </p:nvSpPr>
          <p:spPr>
            <a:xfrm>
              <a:off x="1389192" y="2420887"/>
              <a:ext cx="216024" cy="14401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4" name="矩形 3"/>
            <p:cNvSpPr/>
            <p:nvPr/>
          </p:nvSpPr>
          <p:spPr>
            <a:xfrm>
              <a:off x="1420243" y="2060848"/>
              <a:ext cx="72008" cy="38023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5" name="矩形 4"/>
            <p:cNvSpPr/>
            <p:nvPr/>
          </p:nvSpPr>
          <p:spPr>
            <a:xfrm>
              <a:off x="1467868" y="1988840"/>
              <a:ext cx="45719" cy="29983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6" name="矩形 5"/>
            <p:cNvSpPr/>
            <p:nvPr/>
          </p:nvSpPr>
          <p:spPr>
            <a:xfrm>
              <a:off x="1487488" y="1926927"/>
              <a:ext cx="45719" cy="29983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7" name="矩形 6"/>
            <p:cNvSpPr/>
            <p:nvPr/>
          </p:nvSpPr>
          <p:spPr>
            <a:xfrm>
              <a:off x="1497013" y="1874539"/>
              <a:ext cx="45719" cy="29983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8" name="矩形 7"/>
            <p:cNvSpPr/>
            <p:nvPr/>
          </p:nvSpPr>
          <p:spPr>
            <a:xfrm>
              <a:off x="1511301" y="1865014"/>
              <a:ext cx="45719" cy="29983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9" name="矩形 8"/>
            <p:cNvSpPr/>
            <p:nvPr/>
          </p:nvSpPr>
          <p:spPr>
            <a:xfrm>
              <a:off x="1525589" y="1831676"/>
              <a:ext cx="45719" cy="29983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0" name="矩形 9"/>
            <p:cNvSpPr/>
            <p:nvPr/>
          </p:nvSpPr>
          <p:spPr>
            <a:xfrm>
              <a:off x="1549402" y="1812626"/>
              <a:ext cx="45719" cy="29983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1" name="矩形 10"/>
            <p:cNvSpPr/>
            <p:nvPr/>
          </p:nvSpPr>
          <p:spPr>
            <a:xfrm>
              <a:off x="1582740" y="1784051"/>
              <a:ext cx="45719" cy="29983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2" name="矩形 11"/>
            <p:cNvSpPr/>
            <p:nvPr/>
          </p:nvSpPr>
          <p:spPr>
            <a:xfrm>
              <a:off x="1592265" y="1788815"/>
              <a:ext cx="3022429" cy="30822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6" name="矩形 15"/>
            <p:cNvSpPr/>
            <p:nvPr/>
          </p:nvSpPr>
          <p:spPr>
            <a:xfrm>
              <a:off x="4502534" y="1993603"/>
              <a:ext cx="45719" cy="57606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7" name="矩形 16"/>
            <p:cNvSpPr/>
            <p:nvPr/>
          </p:nvSpPr>
          <p:spPr>
            <a:xfrm>
              <a:off x="4524758" y="1614190"/>
              <a:ext cx="47307" cy="57606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8" name="矩形 17"/>
            <p:cNvSpPr/>
            <p:nvPr/>
          </p:nvSpPr>
          <p:spPr>
            <a:xfrm>
              <a:off x="4534283" y="1576090"/>
              <a:ext cx="47307" cy="57606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9" name="矩形 18"/>
            <p:cNvSpPr/>
            <p:nvPr/>
          </p:nvSpPr>
          <p:spPr>
            <a:xfrm>
              <a:off x="4558095" y="1557040"/>
              <a:ext cx="47307" cy="57606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20" name="矩形 19"/>
            <p:cNvSpPr/>
            <p:nvPr/>
          </p:nvSpPr>
          <p:spPr>
            <a:xfrm>
              <a:off x="4577145" y="1926927"/>
              <a:ext cx="1446847" cy="1918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21" name="矩形 20"/>
            <p:cNvSpPr/>
            <p:nvPr/>
          </p:nvSpPr>
          <p:spPr>
            <a:xfrm>
              <a:off x="5866248" y="1926926"/>
              <a:ext cx="100025" cy="63797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22" name="矩形 21"/>
            <p:cNvSpPr/>
            <p:nvPr/>
          </p:nvSpPr>
          <p:spPr>
            <a:xfrm>
              <a:off x="4445140" y="2348881"/>
              <a:ext cx="126925" cy="2880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23" name="矩形 22"/>
            <p:cNvSpPr/>
            <p:nvPr/>
          </p:nvSpPr>
          <p:spPr>
            <a:xfrm>
              <a:off x="4492765" y="2391744"/>
              <a:ext cx="126925" cy="2880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24" name="矩形 23"/>
            <p:cNvSpPr/>
            <p:nvPr/>
          </p:nvSpPr>
          <p:spPr>
            <a:xfrm>
              <a:off x="4583252" y="2401269"/>
              <a:ext cx="1325858" cy="2880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椭圆 25"/>
          <p:cNvSpPr/>
          <p:nvPr/>
        </p:nvSpPr>
        <p:spPr>
          <a:xfrm>
            <a:off x="8171532" y="3075310"/>
            <a:ext cx="432048" cy="360040"/>
          </a:xfrm>
          <a:prstGeom prst="ellipse">
            <a:avLst/>
          </a:prstGeom>
          <a:noFill/>
          <a:ln w="857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>
          <a:xfrm>
            <a:off x="8095298" y="2564904"/>
            <a:ext cx="1673110" cy="5082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537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176462"/>
            <a:ext cx="11010900" cy="2505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137270" y="3645024"/>
            <a:ext cx="770485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00585" y="4149079"/>
            <a:ext cx="770485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229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101</cp:revision>
  <dcterms:created xsi:type="dcterms:W3CDTF">2015-09-16T06:44:00Z</dcterms:created>
  <dcterms:modified xsi:type="dcterms:W3CDTF">2026-01-30T03:29:42Z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