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25" y="3190875"/>
            <a:ext cx="61277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74445"/>
            <a:ext cx="10991850" cy="5010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48105" y="212344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67350" y="212344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4400" y="212344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1870" y="5177155"/>
            <a:ext cx="13804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0845" y="5177155"/>
            <a:ext cx="13804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2438400"/>
            <a:ext cx="10331450" cy="1981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11145" y="3501390"/>
            <a:ext cx="8013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7400" y="3950970"/>
            <a:ext cx="80137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5895" y="3501390"/>
            <a:ext cx="8013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135" y="3950970"/>
            <a:ext cx="80137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3340" y="3501390"/>
            <a:ext cx="8013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4200" y="3950970"/>
            <a:ext cx="80137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73175"/>
            <a:ext cx="10991850" cy="52260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78860" y="2108200"/>
            <a:ext cx="136525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2480" y="2108200"/>
            <a:ext cx="136525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8225" y="2717165"/>
            <a:ext cx="136588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2480" y="2717165"/>
            <a:ext cx="136588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8220" y="3592830"/>
            <a:ext cx="136588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550" y="3592830"/>
            <a:ext cx="141097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9695" y="4803775"/>
            <a:ext cx="141097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2310" y="4803775"/>
            <a:ext cx="141160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8415" y="5436235"/>
            <a:ext cx="141160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07700" y="5436235"/>
            <a:ext cx="78422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1065" y="6014720"/>
            <a:ext cx="89027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278255"/>
            <a:ext cx="11023600" cy="4743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32745" y="1278255"/>
            <a:ext cx="112141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2655" y="1902460"/>
            <a:ext cx="49784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100" y="1902460"/>
            <a:ext cx="140335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595" y="3501390"/>
            <a:ext cx="490855" cy="13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9785" y="3501390"/>
            <a:ext cx="528955" cy="13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4770" y="4355465"/>
            <a:ext cx="47561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330325"/>
            <a:ext cx="10941050" cy="4197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77455" y="1978660"/>
            <a:ext cx="5067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4470" y="4445635"/>
            <a:ext cx="8413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0035" y="5095240"/>
            <a:ext cx="8413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24585"/>
            <a:ext cx="9258300" cy="4794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07360" y="1596390"/>
            <a:ext cx="65786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1420" y="1642110"/>
            <a:ext cx="45275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8035" y="1642110"/>
            <a:ext cx="42227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6725" y="2152650"/>
            <a:ext cx="42291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3475" y="2152650"/>
            <a:ext cx="4152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2152650"/>
            <a:ext cx="4152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25420" y="2670810"/>
            <a:ext cx="4152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1115" y="2671445"/>
            <a:ext cx="4152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1855" y="2671445"/>
            <a:ext cx="49085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25420" y="3204845"/>
            <a:ext cx="4146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7315" y="3205480"/>
            <a:ext cx="4146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34830" y="3206115"/>
            <a:ext cx="32639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25420" y="3723005"/>
            <a:ext cx="35623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56680" y="3745865"/>
            <a:ext cx="47117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42815" y="5413375"/>
            <a:ext cx="5695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20430" y="5413375"/>
            <a:ext cx="5695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41120"/>
            <a:ext cx="10496550" cy="47815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37940" y="184912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0940" y="184912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7225" y="295021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2155" y="295021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6735" y="4008755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9965" y="4008755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65375" y="505968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4340" y="5643880"/>
            <a:ext cx="6654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268730"/>
            <a:ext cx="10845800" cy="334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4869180"/>
            <a:ext cx="1028700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224028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230" y="224028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560" y="224028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890" y="224028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220" y="224028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370078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230" y="370078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560" y="370078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890" y="370078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220" y="370078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528828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230" y="528828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560" y="528828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890" y="5242560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220" y="524256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318750" cy="446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73037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175" y="173037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5" y="173037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075" y="173037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0065" y="173037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3271520"/>
            <a:ext cx="3429000" cy="889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940" y="327850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510" y="327850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27850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78663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175" y="478663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5" y="479425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075" y="478663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0065" y="478663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41120"/>
            <a:ext cx="103441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05" y="168465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35" y="16846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225" y="168465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315" y="173037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645" y="168465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05" y="324548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35" y="324548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225" y="324548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315" y="324548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3405" y="324548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05" y="475361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35" y="475361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910" y="1254760"/>
            <a:ext cx="10147300" cy="198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45" y="3429000"/>
            <a:ext cx="614680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025" y="5578475"/>
            <a:ext cx="4826000" cy="406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89605" y="1772920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2010" y="1772920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5710" y="1772920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8555" y="1772920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08300" y="234378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0705" y="234378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5710" y="234378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02875" y="234378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89605" y="286956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0705" y="288607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21065" y="286956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28555" y="2877185"/>
            <a:ext cx="528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35555" y="5024755"/>
            <a:ext cx="168592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92655" y="5527040"/>
            <a:ext cx="144272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393825"/>
            <a:ext cx="11036300" cy="4070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29410" y="3698875"/>
            <a:ext cx="572897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7970" y="4902200"/>
            <a:ext cx="691642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987550"/>
            <a:ext cx="10953750" cy="2882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846310" y="2511425"/>
            <a:ext cx="66548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44285" y="3136265"/>
            <a:ext cx="177546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2026-02-04T05:50:58Z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