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2800" y="1340768"/>
            <a:ext cx="5486400" cy="3472408"/>
            <a:chOff x="3352800" y="1340768"/>
            <a:chExt cx="5486400" cy="34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2800" y="1340768"/>
              <a:ext cx="548640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5" y="3212976"/>
              <a:ext cx="2571750" cy="16002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5500"/>
            <a:ext cx="116490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84306" y="2780928"/>
            <a:ext cx="93610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2780928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42760" y="331795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2736" y="3861048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24622" y="3861048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943" y="3780561"/>
            <a:ext cx="1221569" cy="428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29400" y="2406374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330" y="2932341"/>
            <a:ext cx="933450" cy="409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415480" y="5027690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07137" y="5027690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66937"/>
            <a:ext cx="1124902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152423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46841" y="2152423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81470" y="2660423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9641" y="2660423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15414" y="371996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088557" y="3763509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00300"/>
            <a:ext cx="11601450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9518" y="2925043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0204" y="3462071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50433" y="3462071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86012"/>
            <a:ext cx="11506200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41168" y="2429554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2026-01-31T06:07:45Z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