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7650" y="2595562"/>
            <a:ext cx="4076700" cy="1666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895475"/>
            <a:ext cx="11544300" cy="3067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2564904"/>
            <a:ext cx="1933575" cy="371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32104" y="2564904"/>
            <a:ext cx="1790700" cy="361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03912" y="3057525"/>
            <a:ext cx="2162175" cy="371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27848" y="3578862"/>
            <a:ext cx="2276475" cy="34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262187"/>
            <a:ext cx="11591925" cy="23336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460" y="2780928"/>
            <a:ext cx="1600200" cy="838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89" y="2780928"/>
            <a:ext cx="1600200" cy="8382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69718" y="2780928"/>
            <a:ext cx="828675" cy="8001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4575" y="2780928"/>
            <a:ext cx="1600200" cy="8382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2460" y="3728520"/>
            <a:ext cx="2428875" cy="8477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4860" y="3724356"/>
            <a:ext cx="1600200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72816"/>
            <a:ext cx="11591925" cy="4029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2464" y="2409349"/>
            <a:ext cx="8640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83207" y="2902835"/>
            <a:ext cx="540385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350635" y="2902835"/>
            <a:ext cx="881269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300006" y="3410835"/>
            <a:ext cx="540385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14350" y="1309726"/>
            <a:ext cx="11163300" cy="5143610"/>
            <a:chOff x="514350" y="1268760"/>
            <a:chExt cx="11163300" cy="514361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4350" y="1268760"/>
              <a:ext cx="11163300" cy="2647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8258" y="3964445"/>
              <a:ext cx="9791700" cy="244792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919536" y="3503983"/>
            <a:ext cx="540385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225822" y="3503983"/>
            <a:ext cx="540385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561136" y="3503983"/>
            <a:ext cx="540385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852907" y="3503983"/>
            <a:ext cx="540385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7159193" y="3503983"/>
            <a:ext cx="540385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8479993" y="3503983"/>
            <a:ext cx="540385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3298393" y="4505469"/>
            <a:ext cx="997407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7055935" y="4505469"/>
            <a:ext cx="403980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2340451" y="4998954"/>
            <a:ext cx="885372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5344908" y="4998954"/>
            <a:ext cx="885372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7580108" y="4998954"/>
            <a:ext cx="12521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3298394" y="5492440"/>
            <a:ext cx="467813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>
          <a:xfrm>
            <a:off x="3359696" y="5985925"/>
            <a:ext cx="467813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>
          <a:xfrm>
            <a:off x="5101411" y="5985925"/>
            <a:ext cx="467813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88</cp:revision>
  <dcterms:created xsi:type="dcterms:W3CDTF">2015-09-16T06:44:00Z</dcterms:created>
  <dcterms:modified xsi:type="dcterms:W3CDTF">2026-01-30T12:30:03Z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