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47" r:id="rId9"/>
    <p:sldId id="348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2867025"/>
            <a:ext cx="11630025" cy="1123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484784"/>
            <a:ext cx="11525250" cy="4724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71475" y="692696"/>
            <a:ext cx="11449050" cy="5840175"/>
            <a:chOff x="371475" y="692696"/>
            <a:chExt cx="11449050" cy="584017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2"/>
            <a:srcRect t="9602"/>
            <a:stretch/>
          </p:blipFill>
          <p:spPr>
            <a:xfrm>
              <a:off x="371475" y="1340768"/>
              <a:ext cx="11449050" cy="5192103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99456" y="692696"/>
              <a:ext cx="1371600" cy="5429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62489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21475"/>
          <a:stretch/>
        </p:blipFill>
        <p:spPr>
          <a:xfrm>
            <a:off x="433387" y="1772816"/>
            <a:ext cx="11325225" cy="3672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2748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33387" y="1988840"/>
            <a:ext cx="11777769" cy="3099764"/>
            <a:chOff x="433387" y="1844824"/>
            <a:chExt cx="11777769" cy="309976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2"/>
            <a:srcRect t="78524"/>
            <a:stretch/>
          </p:blipFill>
          <p:spPr>
            <a:xfrm>
              <a:off x="433387" y="1844824"/>
              <a:ext cx="11325225" cy="1004367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14456" y="2982438"/>
              <a:ext cx="11696700" cy="19621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267061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71462" y="1196752"/>
            <a:ext cx="11649075" cy="5484366"/>
            <a:chOff x="271462" y="1340768"/>
            <a:chExt cx="11649075" cy="548436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00037" y="1340768"/>
              <a:ext cx="11591925" cy="28384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71462" y="4196234"/>
              <a:ext cx="11649075" cy="26289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95297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700808"/>
            <a:ext cx="11525250" cy="430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4496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2652712"/>
            <a:ext cx="11553825" cy="1552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1214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2038350"/>
            <a:ext cx="11591925" cy="2781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9879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86</cp:revision>
  <dcterms:created xsi:type="dcterms:W3CDTF">2015-09-16T06:44:00Z</dcterms:created>
  <dcterms:modified xsi:type="dcterms:W3CDTF">2026-01-30T08:23:50Z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