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909887"/>
            <a:ext cx="116205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01631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09762"/>
            <a:ext cx="115062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90712"/>
            <a:ext cx="116014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65200" cy="5400600"/>
            <a:chOff x="335360" y="1412776"/>
            <a:chExt cx="115652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706"/>
            <a:stretch/>
          </p:blipFill>
          <p:spPr>
            <a:xfrm>
              <a:off x="335360" y="1412776"/>
              <a:ext cx="1134363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897"/>
            <a:stretch/>
          </p:blipFill>
          <p:spPr>
            <a:xfrm>
              <a:off x="365785" y="3261692"/>
              <a:ext cx="11534775" cy="355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14550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2026-01-30T08:37:03Z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