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58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871787"/>
            <a:ext cx="1153477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95487"/>
            <a:ext cx="114871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51426"/>
            <a:ext cx="2457450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125" y="2670476"/>
            <a:ext cx="2428875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2971" y="2671685"/>
            <a:ext cx="2438400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9314" y="2651426"/>
            <a:ext cx="24193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81212"/>
            <a:ext cx="11515725" cy="2695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431704" y="2752462"/>
            <a:ext cx="24482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44072" y="2752462"/>
            <a:ext cx="18002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50874" y="2752462"/>
            <a:ext cx="18002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431704" y="3274976"/>
            <a:ext cx="201622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744072" y="3274976"/>
            <a:ext cx="18002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350874" y="3274976"/>
            <a:ext cx="18002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431704" y="3797489"/>
            <a:ext cx="201622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744072" y="3797489"/>
            <a:ext cx="18002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350874" y="3797489"/>
            <a:ext cx="18002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3431704" y="4305489"/>
            <a:ext cx="201622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6744072" y="4305489"/>
            <a:ext cx="18002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9350874" y="4305489"/>
            <a:ext cx="18002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95500"/>
            <a:ext cx="1169670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289490"/>
            <a:ext cx="90010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86178" y="3789040"/>
            <a:ext cx="88581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0062" y="4297039"/>
            <a:ext cx="1077850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665940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5212" y="2665940"/>
            <a:ext cx="107885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15155" y="3173940"/>
            <a:ext cx="286116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84432" y="3173940"/>
            <a:ext cx="180766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82260" y="3696454"/>
            <a:ext cx="52530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762355" y="5249483"/>
            <a:ext cx="275758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16080" y="5234968"/>
            <a:ext cx="503244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10704" y="5757482"/>
            <a:ext cx="52530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324100"/>
            <a:ext cx="11563350" cy="2209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999927"/>
            <a:ext cx="252028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4392" y="2999927"/>
            <a:ext cx="229663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8735" y="3507927"/>
            <a:ext cx="58674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52749" y="3507927"/>
            <a:ext cx="111140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4407" y="4022553"/>
            <a:ext cx="49107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27492" y="4015927"/>
            <a:ext cx="248433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589435" y="3507927"/>
            <a:ext cx="22882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2026-01-30T12:06:37Z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