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150" y="3071812"/>
            <a:ext cx="21717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4336077"/>
            <a:ext cx="7200800" cy="2450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4916649"/>
            <a:ext cx="1619672" cy="965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89198" y="1668076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05198" y="2814705"/>
            <a:ext cx="87072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29198" y="2814705"/>
            <a:ext cx="87072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56398" y="2814705"/>
            <a:ext cx="157996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09884" y="3962084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43112"/>
            <a:ext cx="1162050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3688003"/>
            <a:ext cx="115212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4268575"/>
            <a:ext cx="115212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7" y="2996951"/>
            <a:ext cx="4320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100036"/>
            <a:ext cx="907300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695122"/>
            <a:ext cx="113772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5275694"/>
            <a:ext cx="113772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2026-01-30T09:35:33Z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