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343150"/>
            <a:ext cx="1103947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44824"/>
            <a:ext cx="10677525" cy="40671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flipH="1">
            <a:off x="6139797" y="3470528"/>
            <a:ext cx="1957185" cy="504056"/>
            <a:chOff x="9408368" y="3140968"/>
            <a:chExt cx="1733550" cy="43204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9408368" y="3140968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9408368" y="3573016"/>
              <a:ext cx="1080120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456118" y="3211066"/>
              <a:ext cx="9525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0465643" y="3282488"/>
              <a:ext cx="670917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136560" y="3211066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5519937" y="4013653"/>
            <a:ext cx="1275481" cy="570698"/>
            <a:chOff x="5519937" y="4013653"/>
            <a:chExt cx="1275481" cy="570698"/>
          </a:xfrm>
        </p:grpSpPr>
        <p:sp useBgFill="1">
          <p:nvSpPr>
            <p:cNvPr id="12" name="矩形 11"/>
            <p:cNvSpPr/>
            <p:nvPr/>
          </p:nvSpPr>
          <p:spPr>
            <a:xfrm>
              <a:off x="5557169" y="4013653"/>
              <a:ext cx="754855" cy="1683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" name="矩形 12"/>
            <p:cNvSpPr/>
            <p:nvPr/>
          </p:nvSpPr>
          <p:spPr>
            <a:xfrm>
              <a:off x="5528595" y="4113666"/>
              <a:ext cx="135357" cy="1074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4" name="矩形 13"/>
            <p:cNvSpPr/>
            <p:nvPr/>
          </p:nvSpPr>
          <p:spPr>
            <a:xfrm>
              <a:off x="5519937" y="4182019"/>
              <a:ext cx="72007" cy="1074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" name="矩形 16"/>
            <p:cNvSpPr/>
            <p:nvPr/>
          </p:nvSpPr>
          <p:spPr>
            <a:xfrm>
              <a:off x="5519937" y="4251076"/>
              <a:ext cx="72008" cy="2580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8" name="矩形 17"/>
            <p:cNvSpPr/>
            <p:nvPr/>
          </p:nvSpPr>
          <p:spPr>
            <a:xfrm>
              <a:off x="5557170" y="4442278"/>
              <a:ext cx="83344" cy="968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" name="矩形 18"/>
            <p:cNvSpPr/>
            <p:nvPr/>
          </p:nvSpPr>
          <p:spPr>
            <a:xfrm>
              <a:off x="5640513" y="4487521"/>
              <a:ext cx="671511" cy="968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" name="矩形 19"/>
            <p:cNvSpPr/>
            <p:nvPr/>
          </p:nvSpPr>
          <p:spPr>
            <a:xfrm>
              <a:off x="6203354" y="4149080"/>
              <a:ext cx="108669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" name="矩形 20"/>
            <p:cNvSpPr/>
            <p:nvPr/>
          </p:nvSpPr>
          <p:spPr>
            <a:xfrm>
              <a:off x="6040563" y="4023971"/>
              <a:ext cx="754855" cy="1683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625" y="4103718"/>
            <a:ext cx="33623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158256"/>
            <a:ext cx="15121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5760" y="2666256"/>
            <a:ext cx="15121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57060" y="3186956"/>
            <a:ext cx="15121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50060" y="4224063"/>
            <a:ext cx="226196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48128" y="4224063"/>
            <a:ext cx="1578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83632" y="4732063"/>
            <a:ext cx="1578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045896" y="4732063"/>
            <a:ext cx="38107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08496" y="5240063"/>
            <a:ext cx="89319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88840"/>
            <a:ext cx="110109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4207136"/>
            <a:ext cx="1008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56440" y="4207136"/>
            <a:ext cx="6480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44824"/>
            <a:ext cx="110490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1540" y="2377908"/>
            <a:ext cx="94849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3370586"/>
            <a:ext cx="5040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00808"/>
            <a:ext cx="110109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744350"/>
            <a:ext cx="5040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3720007"/>
            <a:ext cx="5040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86050"/>
            <a:ext cx="11125200" cy="148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27490"/>
            <a:ext cx="106751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720976"/>
            <a:ext cx="106751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1766745"/>
            <a:ext cx="110775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808"/>
            <a:ext cx="11096625" cy="4210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32578" y="1761277"/>
            <a:ext cx="41044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42863" y="3909390"/>
            <a:ext cx="108884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79547" y="4685139"/>
            <a:ext cx="159657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79547" y="5381825"/>
            <a:ext cx="159657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09720" y="3909390"/>
            <a:ext cx="108884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00119" y="5381825"/>
            <a:ext cx="214840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933700"/>
            <a:ext cx="109632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72816"/>
            <a:ext cx="111061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1772816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51054" y="1772816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748244"/>
            <a:ext cx="1086797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241730"/>
            <a:ext cx="1086797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66887"/>
            <a:ext cx="111252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28800"/>
            <a:ext cx="111156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9154"/>
            <a:ext cx="9721080" cy="609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8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2636912"/>
            <a:ext cx="5760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37836" y="26369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42036" y="31195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93020" y="36529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64552" y="3652912"/>
            <a:ext cx="5793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6156" y="4148212"/>
            <a:ext cx="5793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652120" y="41736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55920" y="41736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944220" y="46562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756520" y="51896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753720" y="51896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2855640" y="5761112"/>
            <a:ext cx="9465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28800"/>
            <a:ext cx="11144250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979058"/>
            <a:ext cx="2495550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9178" y="3458028"/>
            <a:ext cx="1186542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7629" y="3500890"/>
            <a:ext cx="1590675" cy="314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6190" y="4005064"/>
            <a:ext cx="2165439" cy="342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113" y="3999848"/>
            <a:ext cx="1743075" cy="295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5440" y="4516722"/>
            <a:ext cx="157162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657475"/>
            <a:ext cx="9544050" cy="154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653779"/>
            <a:ext cx="51082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653342"/>
            <a:ext cx="11050180" cy="4872002"/>
            <a:chOff x="576262" y="1412776"/>
            <a:chExt cx="11050180" cy="4872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412776"/>
              <a:ext cx="11039475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092" y="2912928"/>
              <a:ext cx="10801350" cy="3371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60296" y="2146808"/>
            <a:ext cx="51082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96066" y="5020637"/>
            <a:ext cx="5288565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603754"/>
            <a:ext cx="5688632" cy="3279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4437112"/>
            <a:ext cx="51082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5322484"/>
            <a:ext cx="51082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6775" y="1556792"/>
            <a:ext cx="10780465" cy="4645868"/>
            <a:chOff x="866775" y="1196752"/>
            <a:chExt cx="10780465" cy="46458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6775" y="1196752"/>
              <a:ext cx="10458450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509120"/>
              <a:ext cx="10591800" cy="1333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35560" y="2996952"/>
            <a:ext cx="194421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86360" y="3936752"/>
            <a:ext cx="254148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20136" y="2584791"/>
            <a:ext cx="2497856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32105" y="3992364"/>
            <a:ext cx="2785888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28248" y="4809852"/>
            <a:ext cx="51082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00808"/>
            <a:ext cx="10648950" cy="4343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464152" y="2865636"/>
            <a:ext cx="27363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95600" y="3284736"/>
            <a:ext cx="629575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56040" y="4821436"/>
            <a:ext cx="13972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544272" y="4821436"/>
            <a:ext cx="13972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2026-01-30T06:06:03Z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