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905125"/>
            <a:ext cx="116586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8800"/>
            <a:ext cx="112109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79418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36158" y="3043875"/>
            <a:ext cx="85212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94101" y="4033629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3533498"/>
            <a:ext cx="540720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4012469"/>
            <a:ext cx="540720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64552" y="4520469"/>
            <a:ext cx="540720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72206" y="2953972"/>
            <a:ext cx="2107969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5222" y="3578086"/>
            <a:ext cx="498306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18136" y="3984485"/>
            <a:ext cx="498306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76194" y="4544580"/>
            <a:ext cx="498306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76194" y="5110636"/>
            <a:ext cx="498306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79051" y="5705721"/>
            <a:ext cx="498306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44471" y="3180236"/>
            <a:ext cx="1217645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878529" y="3659208"/>
            <a:ext cx="268358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878529" y="4109151"/>
            <a:ext cx="268358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878529" y="4573608"/>
            <a:ext cx="268358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878529" y="5023551"/>
            <a:ext cx="268358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1200"/>
            <a:ext cx="1149667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3429000"/>
            <a:ext cx="883833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64857" y="3907971"/>
            <a:ext cx="116704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67600" y="3907971"/>
            <a:ext cx="240486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4372428"/>
            <a:ext cx="1571622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