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62325" y="1628800"/>
            <a:ext cx="5467350" cy="3078460"/>
            <a:chOff x="3362325" y="1988840"/>
            <a:chExt cx="5467350" cy="3078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2325" y="1988840"/>
              <a:ext cx="5467350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8212" y="3429000"/>
              <a:ext cx="2695575" cy="16383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96636" y="1945860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694" y="1928068"/>
            <a:ext cx="23050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2377909"/>
            <a:ext cx="2448272" cy="381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93665" y="288928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2236" y="2889289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6236" y="3353746"/>
            <a:ext cx="10165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75920" y="3353746"/>
            <a:ext cx="47247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73634" y="3295690"/>
            <a:ext cx="82296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271347" y="3794298"/>
            <a:ext cx="82296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3928" y="3774909"/>
            <a:ext cx="1438275" cy="3905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>
          <a:xfrm>
            <a:off x="7393404" y="4229726"/>
            <a:ext cx="82296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724261" y="4708697"/>
            <a:ext cx="82296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462" y="2866663"/>
            <a:ext cx="1495425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4517" y="4693646"/>
            <a:ext cx="676275" cy="3524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>
          <a:xfrm>
            <a:off x="2063552" y="6105408"/>
            <a:ext cx="82296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3503712" y="6105408"/>
            <a:ext cx="82296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113218"/>
            <a:ext cx="15121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2000" y="2603008"/>
            <a:ext cx="520397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2000" y="3067465"/>
            <a:ext cx="797856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93084" y="3067465"/>
            <a:ext cx="947531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091308" y="4034092"/>
            <a:ext cx="950618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6851" y="4672720"/>
            <a:ext cx="950618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01594" y="4672720"/>
            <a:ext cx="950618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37691" y="5204761"/>
            <a:ext cx="151216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049690" y="5669218"/>
            <a:ext cx="326233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897461" y="5669218"/>
            <a:ext cx="345512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478382"/>
            <a:ext cx="27363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3233125"/>
            <a:ext cx="27363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240" y="4019577"/>
            <a:ext cx="27363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72925" y="4745291"/>
            <a:ext cx="157500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12024" y="4745291"/>
            <a:ext cx="157500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2026-01-31T05:33:54Z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