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47" r:id="rId9"/>
    <p:sldId id="348" r:id="rId10"/>
    <p:sldId id="349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909887"/>
            <a:ext cx="11601450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844824"/>
            <a:ext cx="116681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143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857375"/>
            <a:ext cx="11563350" cy="3143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966912"/>
            <a:ext cx="4076700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866900"/>
            <a:ext cx="1180147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916832"/>
            <a:ext cx="114300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4652" y="1772816"/>
            <a:ext cx="11522695" cy="4032449"/>
            <a:chOff x="334652" y="1412776"/>
            <a:chExt cx="11522695" cy="403244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r="1246"/>
            <a:stretch/>
          </p:blipFill>
          <p:spPr>
            <a:xfrm>
              <a:off x="334652" y="1412776"/>
              <a:ext cx="11522695" cy="2495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b="56924"/>
            <a:stretch/>
          </p:blipFill>
          <p:spPr>
            <a:xfrm>
              <a:off x="334652" y="4005065"/>
              <a:ext cx="11077575" cy="14401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95297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1385"/>
          <a:stretch/>
        </p:blipFill>
        <p:spPr>
          <a:xfrm>
            <a:off x="557212" y="2204864"/>
            <a:ext cx="11077575" cy="1959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496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00808"/>
            <a:ext cx="1160145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21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9562" y="1268760"/>
            <a:ext cx="11572875" cy="5513504"/>
            <a:chOff x="309562" y="1340768"/>
            <a:chExt cx="11572875" cy="55135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9562" y="1340768"/>
              <a:ext cx="11572875" cy="3514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4325" y="4873072"/>
              <a:ext cx="11563350" cy="1981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99879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2026-01-30T08:10:12Z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