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537" y="3100387"/>
            <a:ext cx="20669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00287"/>
            <a:ext cx="11563350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7110" y="3011466"/>
            <a:ext cx="54038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8368" y="3563010"/>
            <a:ext cx="91413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6882" y="3563010"/>
            <a:ext cx="91413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3110" y="4114553"/>
            <a:ext cx="152399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881"/>
          <a:stretch/>
        </p:blipFill>
        <p:spPr>
          <a:xfrm>
            <a:off x="295275" y="1844824"/>
            <a:ext cx="11601450" cy="33843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88387"/>
            <a:ext cx="208823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8793" y="4205987"/>
            <a:ext cx="355793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5307" y="4743015"/>
            <a:ext cx="90214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2132856"/>
            <a:ext cx="11601450" cy="2787601"/>
            <a:chOff x="295275" y="2904529"/>
            <a:chExt cx="11601450" cy="2787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4149080"/>
              <a:ext cx="1146810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6718"/>
            <a:stretch/>
          </p:blipFill>
          <p:spPr>
            <a:xfrm>
              <a:off x="295275" y="2904529"/>
              <a:ext cx="11601450" cy="104894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78192" y="2132856"/>
            <a:ext cx="17281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3792" y="2684398"/>
            <a:ext cx="24799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00692" y="3922079"/>
            <a:ext cx="10801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04312" y="3922079"/>
            <a:ext cx="44358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3235953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7276" y="4264335"/>
            <a:ext cx="2714628" cy="313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17276" y="4641707"/>
            <a:ext cx="2714628" cy="313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84590" y="4264335"/>
            <a:ext cx="2227634" cy="313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84590" y="4641707"/>
            <a:ext cx="2227634" cy="313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22342" y="4397096"/>
            <a:ext cx="214221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38800" y="5413096"/>
            <a:ext cx="12693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64352" y="5413096"/>
            <a:ext cx="149341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38350"/>
            <a:ext cx="116014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5315" y="3140968"/>
            <a:ext cx="112733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315" y="3692511"/>
            <a:ext cx="112733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5315" y="4244054"/>
            <a:ext cx="112733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