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2609850"/>
            <a:ext cx="421005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030" y="2492896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059" y="2492896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75920" y="3054446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05622" y="3605988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56164"/>
            <a:ext cx="1657350" cy="361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344" y="3076575"/>
            <a:ext cx="1981200" cy="352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6868" y="3635016"/>
            <a:ext cx="1581150" cy="4381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>
          <a:xfrm>
            <a:off x="11280576" y="3605988"/>
            <a:ext cx="54674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93262" y="4186560"/>
            <a:ext cx="54674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232333" y="4186560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902962" y="4186560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4753362" y="4767131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847876" y="4767131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4762246"/>
            <a:ext cx="1838325" cy="36195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>
          <a:xfrm>
            <a:off x="1923077" y="5315722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19337"/>
            <a:ext cx="11591925" cy="221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10056" y="3445881"/>
            <a:ext cx="52047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0848"/>
            <a:ext cx="1169670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005064"/>
            <a:ext cx="28803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25367" y="4005064"/>
            <a:ext cx="28803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00682" y="4005064"/>
            <a:ext cx="26436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2739" y="4556608"/>
            <a:ext cx="126880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16754" y="2132856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41668" y="4353542"/>
            <a:ext cx="694276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76320" y="4927216"/>
            <a:ext cx="90763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7349" y="5478758"/>
            <a:ext cx="90763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42492" y="5478758"/>
            <a:ext cx="18459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75635" y="6044815"/>
            <a:ext cx="18459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2026-01-30T12:22:31Z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