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671762"/>
            <a:ext cx="1156335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209550"/>
            <a:ext cx="10458450" cy="643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484784"/>
            <a:ext cx="59508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74922" y="1484784"/>
            <a:ext cx="112959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034922" y="2079870"/>
            <a:ext cx="78927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792636" y="2079870"/>
            <a:ext cx="78927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37093" y="3270041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614008" y="3865127"/>
            <a:ext cx="279436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704512" y="3865127"/>
            <a:ext cx="131609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09826" y="4460213"/>
            <a:ext cx="131609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485409" y="5069813"/>
            <a:ext cx="5914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89668" y="1844824"/>
            <a:ext cx="5914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5610" y="4805738"/>
            <a:ext cx="1001291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6114" y="3676335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41143" y="4213364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239315" y="4213364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67544" y="4764907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959087" y="4764907"/>
            <a:ext cx="650595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28787"/>
            <a:ext cx="116109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587530"/>
            <a:ext cx="424847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824192" y="4120614"/>
            <a:ext cx="1296144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80575" y="4120614"/>
            <a:ext cx="64101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69032" y="4643129"/>
            <a:ext cx="641017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197106" y="4657643"/>
            <a:ext cx="392323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38312"/>
            <a:ext cx="116014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738312"/>
            <a:ext cx="1152128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27018" y="2275341"/>
            <a:ext cx="3808941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293924" y="2278970"/>
            <a:ext cx="591450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91638" y="4528684"/>
            <a:ext cx="13240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381009" y="4528684"/>
            <a:ext cx="1324042" cy="386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2026-01-30T13:26:04Z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