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181350"/>
            <a:ext cx="61341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89100"/>
            <a:ext cx="10858500" cy="3479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48685" y="2322830"/>
            <a:ext cx="149352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0075" y="2322830"/>
            <a:ext cx="155384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2990" y="3489325"/>
            <a:ext cx="93789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6865" y="4182745"/>
            <a:ext cx="236156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3285" y="4182745"/>
            <a:ext cx="161671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46505"/>
            <a:ext cx="63627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2974975"/>
            <a:ext cx="10890250" cy="3295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89100" y="1743710"/>
            <a:ext cx="13563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9450" y="2322830"/>
            <a:ext cx="13563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0300" y="2322830"/>
            <a:ext cx="15386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9895" y="2886710"/>
            <a:ext cx="15386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3160" y="3450590"/>
            <a:ext cx="7315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1245" y="4029710"/>
            <a:ext cx="65595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6975" y="4600575"/>
            <a:ext cx="65595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0465" y="5765800"/>
            <a:ext cx="65595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11275"/>
            <a:ext cx="11004550" cy="4235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26130" y="3227070"/>
            <a:ext cx="1905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93105" y="3227070"/>
            <a:ext cx="17691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2310" y="3813175"/>
            <a:ext cx="217297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3105" y="3813175"/>
            <a:ext cx="45402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7130" y="4460240"/>
            <a:ext cx="270446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3190" y="4460240"/>
            <a:ext cx="226314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1180" y="5031740"/>
            <a:ext cx="15328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28825"/>
            <a:ext cx="10991850" cy="2800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89070" y="1979930"/>
            <a:ext cx="91503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65" y="1979930"/>
            <a:ext cx="102870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7325" y="1979930"/>
            <a:ext cx="8229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9905" y="2573655"/>
            <a:ext cx="87566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1580" y="2573655"/>
            <a:ext cx="5181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7325" y="2573655"/>
            <a:ext cx="51816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9080" y="3173730"/>
            <a:ext cx="51816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4345" y="3173730"/>
            <a:ext cx="51816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4105" y="4262755"/>
            <a:ext cx="119189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39965" y="4262755"/>
            <a:ext cx="13817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41120"/>
            <a:ext cx="10972800" cy="4895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52155" y="139446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268730"/>
            <a:ext cx="10909300" cy="4743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93265" y="1858010"/>
            <a:ext cx="6946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72025" y="1858010"/>
            <a:ext cx="5664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6930" y="1804670"/>
            <a:ext cx="86233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8245" y="1804670"/>
            <a:ext cx="6496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7565" y="2398395"/>
            <a:ext cx="6946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0585" y="2398395"/>
            <a:ext cx="7035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3110" y="2398395"/>
            <a:ext cx="7950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88245" y="2398395"/>
            <a:ext cx="6496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07565" y="2938780"/>
            <a:ext cx="4972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0585" y="3009900"/>
            <a:ext cx="7035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3110" y="3015615"/>
            <a:ext cx="7950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8245" y="3007995"/>
            <a:ext cx="128143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08200" y="3532505"/>
            <a:ext cx="6324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0585" y="3532505"/>
            <a:ext cx="45021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08200" y="5520055"/>
            <a:ext cx="83820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19015" y="5520055"/>
            <a:ext cx="6254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423785" y="5520055"/>
            <a:ext cx="6254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88245" y="5520055"/>
            <a:ext cx="6254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58500" cy="499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2357755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955" y="23577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425" y="2357755"/>
            <a:ext cx="176149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135" y="2357755"/>
            <a:ext cx="176149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845" y="2357755"/>
            <a:ext cx="176149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387350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955" y="387350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905" y="387350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995" y="387350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085" y="387350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538924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538924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225" y="541210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095" y="5404485"/>
            <a:ext cx="1746250" cy="914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6965" y="5389245"/>
            <a:ext cx="257175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625" y="1341120"/>
            <a:ext cx="10318750" cy="285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561205"/>
            <a:ext cx="1029970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173355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325" y="173355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035" y="173355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745" y="173355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455" y="173355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327787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325" y="327787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035" y="327787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745" y="327787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455" y="327787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335" y="493839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045" y="493839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755" y="493839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465" y="4938395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315" y="493839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350500" cy="4565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65" y="1710690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171069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445" y="171069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535" y="171069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25" y="171069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65" y="334010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334010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445" y="334010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535" y="334010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25" y="334010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65" y="499237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499935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445" y="500697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535" y="500697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25" y="499935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97000"/>
            <a:ext cx="10610850" cy="406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85" y="1794510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975" y="1794510"/>
            <a:ext cx="1746250" cy="914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26130" y="363220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6960" y="363220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0160" y="363220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2085" y="363220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2135" y="432562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20260" y="432562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73845" y="432562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32085" y="427990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12135" y="495935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20260" y="495935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00160" y="495935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59745" y="4957445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7251700" cy="5073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0270" y="2794635"/>
            <a:ext cx="56578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5080" y="3479800"/>
            <a:ext cx="56578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1170" y="4789805"/>
            <a:ext cx="56578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0265" y="5445760"/>
            <a:ext cx="56578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680700" cy="4546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67625" y="126873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71790" y="4162425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44625"/>
            <a:ext cx="10991850" cy="3968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16470" y="2588895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9765" y="4279900"/>
            <a:ext cx="26219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6405" y="4279900"/>
            <a:ext cx="6724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8320" y="4866005"/>
            <a:ext cx="267081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7505" y="4866005"/>
            <a:ext cx="7486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2026-02-04T03:04:41Z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