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905125"/>
            <a:ext cx="1161097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1484783"/>
            <a:ext cx="4320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54730" y="3081355"/>
            <a:ext cx="4320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3947570"/>
            <a:ext cx="712879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16280" y="4768686"/>
            <a:ext cx="327568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23592" y="5247657"/>
            <a:ext cx="327568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4767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301380" y="2420888"/>
            <a:ext cx="1318989" cy="432048"/>
            <a:chOff x="9408368" y="3140968"/>
            <a:chExt cx="1318989" cy="43204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9408368" y="3140968"/>
              <a:ext cx="0" cy="432048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9408368" y="3573016"/>
              <a:ext cx="1080120" cy="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10043574" y="3211066"/>
              <a:ext cx="7872" cy="36195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10056440" y="3204716"/>
              <a:ext cx="670917" cy="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0690820" y="3211066"/>
              <a:ext cx="5358" cy="361950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椭圆 9"/>
          <p:cNvSpPr/>
          <p:nvPr/>
        </p:nvSpPr>
        <p:spPr>
          <a:xfrm>
            <a:off x="6871593" y="2463674"/>
            <a:ext cx="441982" cy="416575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871593" y="1988840"/>
            <a:ext cx="1528663" cy="5021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421711" y="2420888"/>
            <a:ext cx="1058665" cy="50405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094093" y="1995190"/>
            <a:ext cx="1528663" cy="5021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209111" y="3182888"/>
            <a:ext cx="1058665" cy="504056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2464693" y="3646190"/>
            <a:ext cx="7591747" cy="439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2471837" y="4085630"/>
            <a:ext cx="95771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570068" y="4113753"/>
            <a:ext cx="441982" cy="416575"/>
          </a:xfrm>
          <a:prstGeom prst="ellipse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7807697" y="4511030"/>
            <a:ext cx="1528663" cy="5021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6873948" y="5240834"/>
            <a:ext cx="158156" cy="81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>
          <a:xfrm>
            <a:off x="6918697" y="5133330"/>
            <a:ext cx="1528663" cy="5021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652712"/>
            <a:ext cx="11630025" cy="1552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727848" y="3276155"/>
            <a:ext cx="115212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00056" y="3276155"/>
            <a:ext cx="1428034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79484" y="3755127"/>
            <a:ext cx="2544508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79027" y="3755127"/>
            <a:ext cx="1998329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2026-01-31T05:15:28Z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