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3875" y="3155950"/>
            <a:ext cx="6064250" cy="546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296670"/>
            <a:ext cx="10972800" cy="478155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5447665" y="1844675"/>
            <a:ext cx="5048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95900" y="4898390"/>
            <a:ext cx="485902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5600" y="5514975"/>
            <a:ext cx="2042160" cy="46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68240" y="5514975"/>
            <a:ext cx="5186045" cy="46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8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950" y="1268730"/>
            <a:ext cx="10960100" cy="472440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837690" y="1814830"/>
            <a:ext cx="679450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70555" y="1814830"/>
            <a:ext cx="367030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66665" y="1814830"/>
            <a:ext cx="367030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46190" y="1814830"/>
            <a:ext cx="40449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31225" y="1814830"/>
            <a:ext cx="556260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80370" y="1814830"/>
            <a:ext cx="50228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25905" y="2751455"/>
            <a:ext cx="50228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31210" y="2751455"/>
            <a:ext cx="554990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68240" y="2751455"/>
            <a:ext cx="65341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97015" y="2751455"/>
            <a:ext cx="532130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424545" y="2751455"/>
            <a:ext cx="532130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36520" y="4351020"/>
            <a:ext cx="53403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92650" y="4351020"/>
            <a:ext cx="53403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075805" y="4351020"/>
            <a:ext cx="511810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156835" y="4929505"/>
            <a:ext cx="511810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767955" y="4929505"/>
            <a:ext cx="511810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066665" y="5462270"/>
            <a:ext cx="601980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822565" y="5462270"/>
            <a:ext cx="601980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8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9" grpId="0" bldLvl="0" animBg="1"/>
      <p:bldP spid="19" grpId="1" animBg="1"/>
      <p:bldP spid="20" grpId="0" bldLvl="0" animBg="1"/>
      <p:bldP spid="2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975" y="1268730"/>
            <a:ext cx="10814050" cy="50228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695" y="2277745"/>
            <a:ext cx="2571750" cy="90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9060" y="2277745"/>
            <a:ext cx="1746250" cy="91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9925" y="2271395"/>
            <a:ext cx="1746250" cy="914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0790" y="2277745"/>
            <a:ext cx="1723390" cy="914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795" y="2277745"/>
            <a:ext cx="1723390" cy="914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2695" y="3823970"/>
            <a:ext cx="1746250" cy="9144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4545" y="3823970"/>
            <a:ext cx="1746250" cy="9144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9735" y="3823970"/>
            <a:ext cx="1746250" cy="9144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0790" y="3823970"/>
            <a:ext cx="1746250" cy="9144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6775" y="3823970"/>
            <a:ext cx="1746250" cy="9144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2695" y="5376545"/>
            <a:ext cx="1746250" cy="9144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4545" y="5370195"/>
            <a:ext cx="1746250" cy="9144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4495" y="5376545"/>
            <a:ext cx="1746250" cy="9144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0950" y="5370195"/>
            <a:ext cx="1746250" cy="9144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6295" y="5370195"/>
            <a:ext cx="174625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0275" y="1343025"/>
            <a:ext cx="10331450" cy="283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4502785"/>
            <a:ext cx="10299700" cy="1263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985" y="1718310"/>
            <a:ext cx="1746250" cy="914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5315" y="1718310"/>
            <a:ext cx="1746250" cy="914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9545" y="1718310"/>
            <a:ext cx="1746250" cy="9144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3465" y="1718310"/>
            <a:ext cx="2571750" cy="908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985" y="3260725"/>
            <a:ext cx="1746250" cy="914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5315" y="3260725"/>
            <a:ext cx="1746250" cy="914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9545" y="3260725"/>
            <a:ext cx="1746250" cy="914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3465" y="3260725"/>
            <a:ext cx="1746250" cy="914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2935" y="3260725"/>
            <a:ext cx="1746250" cy="914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985" y="4844415"/>
            <a:ext cx="1746250" cy="9144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9595" y="4852035"/>
            <a:ext cx="1746250" cy="9144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9545" y="4852035"/>
            <a:ext cx="1746250" cy="9144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9495" y="4852035"/>
            <a:ext cx="1746250" cy="9144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8965" y="4836795"/>
            <a:ext cx="174625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3405" y="1304925"/>
            <a:ext cx="10877550" cy="199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405" y="3496310"/>
            <a:ext cx="10922000" cy="285115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4443095" y="2069465"/>
            <a:ext cx="75565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98745" y="2686050"/>
            <a:ext cx="75565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5300" y="2686050"/>
            <a:ext cx="75565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0545" y="5237480"/>
            <a:ext cx="75565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79950" y="5838825"/>
            <a:ext cx="594106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8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825" y="1371600"/>
            <a:ext cx="10928350" cy="411480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175385" y="2614295"/>
            <a:ext cx="5048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6675" y="816610"/>
            <a:ext cx="9213850" cy="2787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6675" y="3792220"/>
            <a:ext cx="8242300" cy="212090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9453245" y="816610"/>
            <a:ext cx="5048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28405" y="3792220"/>
            <a:ext cx="5048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8" grpId="1" animBg="1"/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5475" y="1724025"/>
            <a:ext cx="10941050" cy="340995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259205" y="2926715"/>
            <a:ext cx="5048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59205" y="3528060"/>
            <a:ext cx="5048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9205" y="4129405"/>
            <a:ext cx="5048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9205" y="4730750"/>
            <a:ext cx="5048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8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4200" y="1287145"/>
            <a:ext cx="11023600" cy="452755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6993255" y="1807210"/>
            <a:ext cx="461454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74140" y="2401570"/>
            <a:ext cx="755650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24300" y="2401570"/>
            <a:ext cx="169989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73690" y="2401570"/>
            <a:ext cx="113347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27785" y="2965450"/>
            <a:ext cx="1133475" cy="417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02785" y="2965450"/>
            <a:ext cx="96647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84160" y="2965450"/>
            <a:ext cx="96647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61260" y="3551555"/>
            <a:ext cx="130238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37835" y="3551555"/>
            <a:ext cx="172021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62820" y="3551555"/>
            <a:ext cx="174498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27785" y="4137660"/>
            <a:ext cx="61785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85595" y="5309870"/>
            <a:ext cx="715200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8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2026-02-04T02:53:04Z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