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437" y="3119437"/>
            <a:ext cx="3667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2816"/>
            <a:ext cx="11677650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2492896"/>
            <a:ext cx="72008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564401" y="3029924"/>
            <a:ext cx="72008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846115" y="3029924"/>
            <a:ext cx="72008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36058" y="3595981"/>
            <a:ext cx="71147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674572" y="5308667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4489" y="1268760"/>
            <a:ext cx="11043022" cy="5513298"/>
            <a:chOff x="309562" y="1412776"/>
            <a:chExt cx="11572875" cy="57778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1412776"/>
              <a:ext cx="11572875" cy="2362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87" y="3933056"/>
              <a:ext cx="11553825" cy="3257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007768" y="2449916"/>
            <a:ext cx="345638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33940" y="3001459"/>
            <a:ext cx="85760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285026" y="3001459"/>
            <a:ext cx="304322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285026" y="4706331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62969" y="5286903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60848"/>
            <a:ext cx="111728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7420" y="2625243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05037"/>
            <a:ext cx="11344275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359837"/>
            <a:ext cx="216024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799856" y="4129095"/>
            <a:ext cx="216024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320136" y="3359837"/>
            <a:ext cx="216024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320136" y="4129095"/>
            <a:ext cx="216024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128448" y="3548523"/>
            <a:ext cx="129684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2026-01-30T13:11:57Z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