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71725"/>
            <a:ext cx="110204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38350"/>
            <a:ext cx="109918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03835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38526"/>
            <a:ext cx="1106805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543301"/>
            <a:ext cx="273630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8317" y="2543301"/>
            <a:ext cx="273630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28030" y="3167158"/>
            <a:ext cx="8296561" cy="35180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690464"/>
            <a:ext cx="11077575" cy="4690864"/>
            <a:chOff x="557212" y="1412776"/>
            <a:chExt cx="11077575" cy="4690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412776"/>
              <a:ext cx="2781300" cy="40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1988840"/>
              <a:ext cx="11077575" cy="4114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871864" y="4581129"/>
            <a:ext cx="4824536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6480" y="6264786"/>
            <a:ext cx="1181292" cy="865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6400" y="4581129"/>
            <a:ext cx="1901372" cy="574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970" y="5132672"/>
            <a:ext cx="11159661" cy="96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4970" y="5698729"/>
            <a:ext cx="11159661" cy="96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0180" y="2075362"/>
            <a:ext cx="4105659" cy="12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5438" y="2075362"/>
            <a:ext cx="6766381" cy="12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0180" y="2612390"/>
            <a:ext cx="4105659" cy="12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5680" y="4437112"/>
            <a:ext cx="523695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628900"/>
            <a:ext cx="11077575" cy="160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126454"/>
            <a:ext cx="1728192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3904" y="3126454"/>
            <a:ext cx="5764743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1675" y="3677996"/>
            <a:ext cx="5764743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34152" y="4305443"/>
            <a:ext cx="6094496" cy="162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5466" y="4883674"/>
            <a:ext cx="11055034" cy="1687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5466" y="5449731"/>
            <a:ext cx="11055034" cy="1687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16832"/>
            <a:ext cx="110585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44824"/>
            <a:ext cx="109728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509120"/>
            <a:ext cx="523695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3508" y="4509120"/>
            <a:ext cx="523695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1051" y="4509120"/>
            <a:ext cx="523695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32856"/>
            <a:ext cx="110775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708920"/>
            <a:ext cx="2088232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69318" y="3349740"/>
            <a:ext cx="523695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4918" y="4452826"/>
            <a:ext cx="9445578" cy="433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88840"/>
            <a:ext cx="1102995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4096766"/>
            <a:ext cx="523695" cy="393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28021" y="3951624"/>
            <a:ext cx="523695" cy="393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68135" y="3937110"/>
            <a:ext cx="523695" cy="393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38412"/>
            <a:ext cx="1105852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808"/>
            <a:ext cx="11087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6832"/>
            <a:ext cx="11077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7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09"/>
          <a:stretch/>
        </p:blipFill>
        <p:spPr>
          <a:xfrm>
            <a:off x="581025" y="1412776"/>
            <a:ext cx="11029950" cy="51336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764704"/>
            <a:ext cx="2743200" cy="466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978401" y="224784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19997" y="224784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50948" y="2881401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83748" y="353454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328433" y="353454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533119" y="4129630"/>
            <a:ext cx="16511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583748" y="4797151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031062" y="4797151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6096000" y="5445223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0305143" y="5445223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5162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881964"/>
            <a:ext cx="23050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523" y="2900107"/>
            <a:ext cx="139065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2567" y="2881964"/>
            <a:ext cx="1228725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4032" y="3523028"/>
            <a:ext cx="1943100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8328" y="3515522"/>
            <a:ext cx="172402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8987" y="4192060"/>
            <a:ext cx="2305050" cy="3524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7608168" y="4797151"/>
            <a:ext cx="5131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8482" y="1585819"/>
            <a:ext cx="5131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604790"/>
            <a:ext cx="9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42385" y="4604790"/>
            <a:ext cx="9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61451" y="5171705"/>
            <a:ext cx="5131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8368" y="5171705"/>
            <a:ext cx="1873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62150"/>
            <a:ext cx="1106805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492896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68344" y="3102496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68008" y="3697581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90637" y="4293095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645023"/>
            <a:ext cx="9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02724" y="4211080"/>
            <a:ext cx="9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21810" y="4849709"/>
            <a:ext cx="9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54152" y="5401252"/>
            <a:ext cx="42099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20859" y="2751899"/>
            <a:ext cx="6321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6990" y="3332470"/>
            <a:ext cx="6321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41104" y="3933055"/>
            <a:ext cx="6321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8018" y="5747340"/>
            <a:ext cx="747826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16832"/>
            <a:ext cx="110394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2006" y="301146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62006" y="360655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62006" y="4796724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2026-01-30T05:58:50Z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