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7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3975" y="3090862"/>
            <a:ext cx="19240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02" y="3702518"/>
            <a:ext cx="923925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3683468"/>
            <a:ext cx="1200150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412776"/>
            <a:ext cx="11534775" cy="5184576"/>
            <a:chOff x="328612" y="1268760"/>
            <a:chExt cx="11534775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268760"/>
              <a:ext cx="11430000" cy="3524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4853136"/>
              <a:ext cx="11534775" cy="1600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889798" y="1441804"/>
            <a:ext cx="48720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579055" y="2675518"/>
            <a:ext cx="48720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507969" y="3880203"/>
            <a:ext cx="487209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422369" y="5738032"/>
            <a:ext cx="2121903" cy="7298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9014657" y="5738032"/>
            <a:ext cx="2121903" cy="7298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56792"/>
            <a:ext cx="1173480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2161884"/>
            <a:ext cx="165618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01238" y="2771484"/>
            <a:ext cx="811504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01238" y="3352055"/>
            <a:ext cx="811504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01238" y="3961655"/>
            <a:ext cx="1146216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01238" y="4556740"/>
            <a:ext cx="1146216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01238" y="5151825"/>
            <a:ext cx="1146216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62162"/>
            <a:ext cx="11496675" cy="2733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1464" y="4409614"/>
            <a:ext cx="158417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439816" y="4409614"/>
            <a:ext cx="86873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052386" y="4409614"/>
            <a:ext cx="113184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928063" y="4409614"/>
            <a:ext cx="85422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2026-01-31T04:21:15Z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