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09912" y="1849760"/>
            <a:ext cx="5972175" cy="2677666"/>
            <a:chOff x="3109912" y="2065784"/>
            <a:chExt cx="5972175" cy="26776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05162" y="2065784"/>
              <a:ext cx="5781675" cy="1219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9912" y="3429000"/>
              <a:ext cx="5972175" cy="13144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19300"/>
            <a:ext cx="1155382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2564904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40016" y="3068959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55787" y="3068959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73616" y="3475359"/>
            <a:ext cx="6821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363558" y="3475359"/>
            <a:ext cx="6821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9101" y="4005063"/>
            <a:ext cx="6821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816080" y="3933056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363558" y="3918542"/>
            <a:ext cx="6821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39101" y="4448246"/>
            <a:ext cx="6821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9038" y="3068960"/>
            <a:ext cx="1066800" cy="40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138362"/>
            <a:ext cx="11449050" cy="2581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143672" y="3232612"/>
            <a:ext cx="1016563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11824" y="3232612"/>
            <a:ext cx="432183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55900" y="3232612"/>
            <a:ext cx="1016563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24052" y="3232612"/>
            <a:ext cx="432183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071101" y="4219583"/>
            <a:ext cx="79265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223792" y="4219583"/>
            <a:ext cx="432183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657550" y="4219583"/>
            <a:ext cx="79265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795727" y="4219583"/>
            <a:ext cx="432183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69830"/>
            <a:ext cx="11515725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844824"/>
            <a:ext cx="23042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75430" y="2780895"/>
            <a:ext cx="2304256" cy="3813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64802" y="4116209"/>
            <a:ext cx="1627742" cy="3813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807316" y="4551638"/>
            <a:ext cx="1288684" cy="3813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34516" y="5466038"/>
            <a:ext cx="3953972" cy="3813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88840"/>
            <a:ext cx="11496675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76756" y="2766414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4698" y="2667299"/>
            <a:ext cx="1297566" cy="3151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74698" y="3044670"/>
            <a:ext cx="1297566" cy="3151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11499" y="2766414"/>
            <a:ext cx="126502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9936" y="4464585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047040" y="4370915"/>
            <a:ext cx="2089519" cy="3162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047040" y="4733772"/>
            <a:ext cx="2089519" cy="3162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2026-01-30T09:39:29Z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