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628900"/>
            <a:ext cx="115824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895916"/>
            <a:ext cx="165618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704511" y="2895916"/>
            <a:ext cx="118620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6797" y="3520030"/>
            <a:ext cx="584627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844824"/>
            <a:ext cx="11563350" cy="3490122"/>
            <a:chOff x="314325" y="1484784"/>
            <a:chExt cx="11563350" cy="34901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1484784"/>
              <a:ext cx="11515725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2113"/>
            <a:stretch/>
          </p:blipFill>
          <p:spPr>
            <a:xfrm>
              <a:off x="314325" y="3841750"/>
              <a:ext cx="11563350" cy="11331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556792"/>
            <a:ext cx="11620500" cy="4567386"/>
            <a:chOff x="285750" y="1556792"/>
            <a:chExt cx="11620500" cy="45673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556792"/>
              <a:ext cx="11620500" cy="2895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4581128"/>
              <a:ext cx="11506200" cy="15430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176120" y="1571306"/>
            <a:ext cx="90001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496599" y="1571306"/>
            <a:ext cx="483875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39914" y="2195419"/>
            <a:ext cx="293580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161441" y="2195419"/>
            <a:ext cx="3869117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491578" y="2195420"/>
            <a:ext cx="349708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560289" y="2805019"/>
            <a:ext cx="1935312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4030813" y="4038732"/>
            <a:ext cx="314530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3647728" y="5141817"/>
            <a:ext cx="1750943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9984432" y="5141817"/>
            <a:ext cx="77001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3075632" y="5678846"/>
            <a:ext cx="77001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8431404" y="5678846"/>
            <a:ext cx="770011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3525"/>
            <a:ext cx="11658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66887"/>
            <a:ext cx="116586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365104"/>
            <a:ext cx="10941868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8689" y="4916647"/>
            <a:ext cx="10941868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28800"/>
            <a:ext cx="115252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5133" y="2708920"/>
            <a:ext cx="39604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928619" y="4900577"/>
            <a:ext cx="39604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71934" y="4900577"/>
            <a:ext cx="106037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552385" y="4900577"/>
            <a:ext cx="7313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30900" y="5466634"/>
            <a:ext cx="7313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020957" y="5466634"/>
            <a:ext cx="7313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2026-01-30T14:33:33Z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