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487" y="2605087"/>
            <a:ext cx="28670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204864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47338" y="2204864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16252" y="2204864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4594" y="2698350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29852" y="2712864"/>
            <a:ext cx="97020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109" y="2753037"/>
            <a:ext cx="1905000" cy="3524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2218995" y="3177321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742995" y="3177321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149395" y="3699835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240938" y="3743378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505167" y="3699836"/>
            <a:ext cx="82731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687909" y="4193321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4639784"/>
            <a:ext cx="2334801" cy="43088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>
          <a:xfrm>
            <a:off x="1769052" y="5644750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7081281" y="5644750"/>
            <a:ext cx="4926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66950"/>
            <a:ext cx="115347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132856"/>
            <a:ext cx="388843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3872" y="3080576"/>
            <a:ext cx="79208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83758" y="3080576"/>
            <a:ext cx="79208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50600" y="4567176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50600" y="5031633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050600" y="5568662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2162"/>
            <a:ext cx="115919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852936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3680250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23242" y="3680250"/>
            <a:ext cx="145327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41528" y="4333393"/>
            <a:ext cx="609503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2026-01-31T05:54:14Z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