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81250"/>
            <a:ext cx="110109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204864"/>
            <a:ext cx="104108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708920"/>
            <a:ext cx="25202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5970" y="3216920"/>
            <a:ext cx="1070464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5970" y="3710406"/>
            <a:ext cx="516003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66254" y="4721440"/>
            <a:ext cx="629018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04864"/>
            <a:ext cx="110775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2906726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5130" y="3400212"/>
            <a:ext cx="280673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04512" y="3414726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5131" y="3908212"/>
            <a:ext cx="5744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69426" y="3908211"/>
            <a:ext cx="219898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04512" y="3908211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65130" y="4416211"/>
            <a:ext cx="122255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132856"/>
            <a:ext cx="103155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626" y="2124787"/>
            <a:ext cx="28083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2618272"/>
            <a:ext cx="83463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10072" y="3126272"/>
            <a:ext cx="18376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61426" y="3631072"/>
            <a:ext cx="200678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91826" y="4124558"/>
            <a:ext cx="245264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5138974"/>
            <a:ext cx="27444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4494606"/>
            <a:ext cx="34134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4944548"/>
            <a:ext cx="34134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19287"/>
            <a:ext cx="110966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2377908"/>
            <a:ext cx="15121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85678" y="3378033"/>
            <a:ext cx="456245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0303" y="3901908"/>
            <a:ext cx="11277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86075" y="4404380"/>
            <a:ext cx="11277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0848"/>
            <a:ext cx="110871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772816"/>
            <a:ext cx="11058525" cy="4052661"/>
            <a:chOff x="566737" y="1340768"/>
            <a:chExt cx="11058525" cy="4052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340768"/>
              <a:ext cx="110585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9184" y="3774179"/>
              <a:ext cx="10687050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24344" y="2266775"/>
            <a:ext cx="51221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4793448"/>
            <a:ext cx="9214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5527" y="4793448"/>
            <a:ext cx="9214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136559" y="4793448"/>
            <a:ext cx="43860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73536" y="5301208"/>
            <a:ext cx="43860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225413" y="5315962"/>
            <a:ext cx="9214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8840"/>
            <a:ext cx="110109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94564" y="459564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91021" y="459564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459564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0" y="459564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628900"/>
            <a:ext cx="1110615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88840"/>
            <a:ext cx="109918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19500" y="3068750"/>
            <a:ext cx="54234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19500" y="4084750"/>
            <a:ext cx="54234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19500" y="4620404"/>
            <a:ext cx="54234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4877"/>
          <a:stretch/>
        </p:blipFill>
        <p:spPr>
          <a:xfrm>
            <a:off x="585787" y="1988840"/>
            <a:ext cx="1102042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0550" y="1340768"/>
            <a:ext cx="11030176" cy="5202185"/>
            <a:chOff x="590550" y="877444"/>
            <a:chExt cx="11030176" cy="5202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2564904"/>
              <a:ext cx="11010900" cy="3514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6538"/>
            <a:stretch/>
          </p:blipFill>
          <p:spPr>
            <a:xfrm>
              <a:off x="600301" y="877444"/>
              <a:ext cx="11020425" cy="17019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8800"/>
            <a:ext cx="109918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2816"/>
            <a:ext cx="11068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8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462" y="692696"/>
            <a:ext cx="3267075" cy="41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2028116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98540" y="2028116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2144" y="2579659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5858" y="3068960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39816" y="4149080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53644" y="4163594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378787" y="4671594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744072" y="4692412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287688" y="5268476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8860" y="3631072"/>
            <a:ext cx="3057525" cy="4191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858" y="5242148"/>
            <a:ext cx="9144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85542" y="1441804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9657" y="408788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75600" y="5157192"/>
            <a:ext cx="310903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543" y="5694221"/>
            <a:ext cx="4899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32742" y="5694221"/>
            <a:ext cx="876791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7543" y="6233608"/>
            <a:ext cx="4899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8728"/>
          <a:stretch/>
        </p:blipFill>
        <p:spPr>
          <a:xfrm>
            <a:off x="500062" y="1772816"/>
            <a:ext cx="11191875" cy="403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75646" y="2550390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12445" y="421682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7156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17390" y="167234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5734" y="3324260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6394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1566" y="171106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03276" y="3380205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72816"/>
            <a:ext cx="110204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69318" y="1826049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2816"/>
            <a:ext cx="11068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2026-01-30T02:43:31Z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