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94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262" y="2366962"/>
            <a:ext cx="11039475" cy="2124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576262" y="1700808"/>
            <a:ext cx="11093382" cy="4479010"/>
            <a:chOff x="576262" y="1340768"/>
            <a:chExt cx="11093382" cy="447901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76262" y="1340768"/>
              <a:ext cx="11039475" cy="14097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15919" y="2886078"/>
              <a:ext cx="10753725" cy="293370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6122640" y="3717032"/>
            <a:ext cx="5547004" cy="3927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1485100" y="4210518"/>
            <a:ext cx="5547004" cy="3927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>
          <a:xfrm>
            <a:off x="6770256" y="4701682"/>
            <a:ext cx="1918032" cy="3927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>
          <a:xfrm>
            <a:off x="10056440" y="4701682"/>
            <a:ext cx="1694362" cy="3927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 useBgFill="1">
        <p:nvSpPr>
          <p:cNvPr id="9" name="矩形 8"/>
          <p:cNvSpPr/>
          <p:nvPr/>
        </p:nvSpPr>
        <p:spPr>
          <a:xfrm>
            <a:off x="1739754" y="5195167"/>
            <a:ext cx="1259902" cy="3927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 useBgFill="1">
        <p:nvSpPr>
          <p:cNvPr id="10" name="矩形 9"/>
          <p:cNvSpPr/>
          <p:nvPr/>
        </p:nvSpPr>
        <p:spPr>
          <a:xfrm>
            <a:off x="4244770" y="5200734"/>
            <a:ext cx="2355286" cy="3927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 useBgFill="1">
        <p:nvSpPr>
          <p:cNvPr id="11" name="矩形 10"/>
          <p:cNvSpPr/>
          <p:nvPr/>
        </p:nvSpPr>
        <p:spPr>
          <a:xfrm>
            <a:off x="8925290" y="5200734"/>
            <a:ext cx="2571310" cy="3927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33009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2950" y="1916832"/>
            <a:ext cx="10706100" cy="34004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231904" y="2363394"/>
            <a:ext cx="2808312" cy="3927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2135560" y="2856880"/>
            <a:ext cx="2500964" cy="3927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10488487" y="2856880"/>
            <a:ext cx="984265" cy="3927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1547687" y="3335852"/>
            <a:ext cx="731889" cy="3927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>
          <a:xfrm>
            <a:off x="2687103" y="3335851"/>
            <a:ext cx="1320665" cy="3927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>
          <a:xfrm>
            <a:off x="3093503" y="4308308"/>
            <a:ext cx="2570449" cy="3927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 useBgFill="1">
        <p:nvSpPr>
          <p:cNvPr id="9" name="矩形 8"/>
          <p:cNvSpPr/>
          <p:nvPr/>
        </p:nvSpPr>
        <p:spPr>
          <a:xfrm>
            <a:off x="10848528" y="4308308"/>
            <a:ext cx="708224" cy="3927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 useBgFill="1">
        <p:nvSpPr>
          <p:cNvPr id="10" name="矩形 9"/>
          <p:cNvSpPr/>
          <p:nvPr/>
        </p:nvSpPr>
        <p:spPr>
          <a:xfrm>
            <a:off x="1631957" y="4801793"/>
            <a:ext cx="1461546" cy="3927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076282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8637" y="1628800"/>
            <a:ext cx="11134725" cy="42481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951984" y="4307610"/>
            <a:ext cx="3240360" cy="21602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441572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1987" y="1909762"/>
            <a:ext cx="10868025" cy="30384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567608" y="3569312"/>
            <a:ext cx="8352928" cy="8248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241026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9612" y="2060848"/>
            <a:ext cx="10772775" cy="30099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888088" y="2066167"/>
            <a:ext cx="523695" cy="3927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6307516" y="4069139"/>
            <a:ext cx="523695" cy="3927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6597802" y="4519082"/>
            <a:ext cx="523695" cy="3927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698597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2925" y="2166937"/>
            <a:ext cx="11106150" cy="25241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11424" y="3194758"/>
            <a:ext cx="10737651" cy="3927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911424" y="3688243"/>
            <a:ext cx="10737651" cy="3927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7752184" y="4188356"/>
            <a:ext cx="1584176" cy="3927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43532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550" y="1484784"/>
            <a:ext cx="11010900" cy="4457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6830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550" y="1556792"/>
            <a:ext cx="11010900" cy="444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55626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" y="1628800"/>
            <a:ext cx="11049000" cy="43910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320136" y="2316148"/>
            <a:ext cx="936104" cy="3927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4388250" y="3012833"/>
            <a:ext cx="1347710" cy="3927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9598879" y="3012833"/>
            <a:ext cx="1347710" cy="3927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3343222" y="4972262"/>
            <a:ext cx="5849122" cy="3927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>
          <a:xfrm>
            <a:off x="3343222" y="5454572"/>
            <a:ext cx="5849122" cy="357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024410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561975" y="2049388"/>
            <a:ext cx="11068050" cy="3179812"/>
            <a:chOff x="561975" y="1556792"/>
            <a:chExt cx="11068050" cy="317981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61975" y="1556792"/>
              <a:ext cx="11068050" cy="9525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33412" y="2564904"/>
              <a:ext cx="10925175" cy="217170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6744072" y="2013046"/>
            <a:ext cx="4320480" cy="3927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4439816" y="4649432"/>
            <a:ext cx="1584176" cy="3927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>
          <a:xfrm>
            <a:off x="6762102" y="4649432"/>
            <a:ext cx="1584176" cy="3927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>
          <a:xfrm>
            <a:off x="9069874" y="4649432"/>
            <a:ext cx="1584176" cy="3927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098252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212" y="2938462"/>
            <a:ext cx="11077575" cy="981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8637" y="1628800"/>
            <a:ext cx="11134725" cy="46767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112224" y="1628800"/>
            <a:ext cx="523695" cy="3927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5078739" y="4183314"/>
            <a:ext cx="2025373" cy="3927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942167" y="4720343"/>
            <a:ext cx="6161945" cy="3927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942167" y="5228342"/>
            <a:ext cx="6161945" cy="3927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>
          <a:xfrm>
            <a:off x="942167" y="5808914"/>
            <a:ext cx="6161945" cy="3927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213393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00" y="1412776"/>
            <a:ext cx="11125200" cy="4591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8643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737" y="1412776"/>
            <a:ext cx="11058525" cy="5210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6231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737" y="1484784"/>
            <a:ext cx="11058525" cy="5105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81730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7546" y="908720"/>
            <a:ext cx="10343903" cy="55835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55765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787" y="1340768"/>
            <a:ext cx="11020425" cy="5210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150403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875" y="1340768"/>
            <a:ext cx="11144250" cy="47625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6" y="2636912"/>
            <a:ext cx="11375951" cy="34663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24891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00" y="1484784"/>
            <a:ext cx="11125200" cy="45624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423592" y="2824470"/>
            <a:ext cx="1008112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7953534" y="2824470"/>
            <a:ext cx="1008112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4092734" y="3356991"/>
            <a:ext cx="1571218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>
          <a:xfrm>
            <a:off x="10188734" y="3332470"/>
            <a:ext cx="1008112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>
          <a:xfrm>
            <a:off x="5907020" y="3927556"/>
            <a:ext cx="1008112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 useBgFill="1">
        <p:nvSpPr>
          <p:cNvPr id="9" name="矩形 8"/>
          <p:cNvSpPr/>
          <p:nvPr/>
        </p:nvSpPr>
        <p:spPr>
          <a:xfrm>
            <a:off x="2655820" y="4464585"/>
            <a:ext cx="1008112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 useBgFill="1">
        <p:nvSpPr>
          <p:cNvPr id="10" name="矩形 9"/>
          <p:cNvSpPr/>
          <p:nvPr/>
        </p:nvSpPr>
        <p:spPr>
          <a:xfrm>
            <a:off x="5529649" y="4464585"/>
            <a:ext cx="1008112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 useBgFill="1">
        <p:nvSpPr>
          <p:cNvPr id="11" name="矩形 10"/>
          <p:cNvSpPr/>
          <p:nvPr/>
        </p:nvSpPr>
        <p:spPr>
          <a:xfrm>
            <a:off x="2999656" y="5013175"/>
            <a:ext cx="1008112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 useBgFill="1">
        <p:nvSpPr>
          <p:cNvPr id="12" name="矩形 11"/>
          <p:cNvSpPr/>
          <p:nvPr/>
        </p:nvSpPr>
        <p:spPr>
          <a:xfrm>
            <a:off x="10314856" y="5013175"/>
            <a:ext cx="1008112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 useBgFill="1">
        <p:nvSpPr>
          <p:cNvPr id="13" name="矩形 12"/>
          <p:cNvSpPr/>
          <p:nvPr/>
        </p:nvSpPr>
        <p:spPr>
          <a:xfrm>
            <a:off x="2927084" y="5517231"/>
            <a:ext cx="1008112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62748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557212" y="1772816"/>
            <a:ext cx="11077575" cy="3960440"/>
            <a:chOff x="557212" y="1268760"/>
            <a:chExt cx="11077575" cy="396044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57212" y="1268760"/>
              <a:ext cx="11077575" cy="23526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402888" y="3657575"/>
              <a:ext cx="9201150" cy="157162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7994393" y="3088597"/>
            <a:ext cx="523695" cy="3927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670617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6762" y="2195512"/>
            <a:ext cx="10658475" cy="24669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240016" y="2200598"/>
            <a:ext cx="523695" cy="3927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6240016" y="3202084"/>
            <a:ext cx="523695" cy="3927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952970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1525" y="1700808"/>
            <a:ext cx="10648950" cy="38766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766698" y="1686294"/>
            <a:ext cx="523695" cy="3927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544963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450" y="1943100"/>
            <a:ext cx="11087100" cy="29718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248128" y="2939458"/>
            <a:ext cx="2304256" cy="3927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6740128" y="3432944"/>
            <a:ext cx="5044504" cy="3927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1311785" y="3926429"/>
            <a:ext cx="2479959" cy="3927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185373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8662" y="1700808"/>
            <a:ext cx="10734675" cy="44196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271464" y="3194758"/>
            <a:ext cx="10369152" cy="3927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1271464" y="3688243"/>
            <a:ext cx="10369152" cy="3927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1213408" y="5183215"/>
            <a:ext cx="10369152" cy="3927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1213408" y="5676700"/>
            <a:ext cx="10369152" cy="3927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072294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</TotalTime>
  <Words>58</Words>
  <Application>Microsoft Office PowerPoint</Application>
  <PresentationFormat>宽屏</PresentationFormat>
  <Paragraphs>58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2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96</cp:revision>
  <dcterms:created xsi:type="dcterms:W3CDTF">2015-09-16T06:44:00Z</dcterms:created>
  <dcterms:modified xsi:type="dcterms:W3CDTF">2026-01-30T04:13:26Z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