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725" y="3067050"/>
            <a:ext cx="2114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224087"/>
            <a:ext cx="1120140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37470" y="2238601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28812"/>
            <a:ext cx="1147762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4293096"/>
            <a:ext cx="122413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985674" y="4293096"/>
            <a:ext cx="122413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46555"/>
            <a:ext cx="194421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03512" y="3878619"/>
            <a:ext cx="1944216" cy="2927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306026" y="4595643"/>
            <a:ext cx="4118565" cy="3014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306027" y="4942654"/>
            <a:ext cx="3470494" cy="3298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86025"/>
            <a:ext cx="11601450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3258801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2026-01-31T04:30:56Z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