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928937"/>
            <a:ext cx="115443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04987"/>
            <a:ext cx="11306175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9" y="2636912"/>
            <a:ext cx="8640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0136" y="3461731"/>
            <a:ext cx="432048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405062"/>
            <a:ext cx="11525250" cy="204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21572" y="3250468"/>
            <a:ext cx="58229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21572" y="3685896"/>
            <a:ext cx="58229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463867"/>
            <a:ext cx="864096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3044438"/>
            <a:ext cx="864096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3537923"/>
            <a:ext cx="864096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195326" y="4146401"/>
            <a:ext cx="7488832" cy="1183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99656" y="5439295"/>
            <a:ext cx="864096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999656" y="6005352"/>
            <a:ext cx="864096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4869160"/>
            <a:ext cx="1000911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2026-01-31T05:18:39Z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