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2843213"/>
            <a:ext cx="11593289" cy="1122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84784"/>
            <a:ext cx="11115675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01822" y="2564904"/>
            <a:ext cx="43564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501822" y="3537362"/>
            <a:ext cx="43564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751536" y="4466276"/>
            <a:ext cx="43564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09800"/>
            <a:ext cx="11572875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36560" y="3253444"/>
            <a:ext cx="43564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136560" y="4240415"/>
            <a:ext cx="43564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2492896"/>
            <a:ext cx="2376264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94679" y="4374032"/>
            <a:ext cx="2021001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94679" y="4780432"/>
            <a:ext cx="2021001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392144" y="3532204"/>
            <a:ext cx="122413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503712" y="3953118"/>
            <a:ext cx="511256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503712" y="4374032"/>
            <a:ext cx="511256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3503712" y="4809461"/>
            <a:ext cx="511256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3503712" y="5230375"/>
            <a:ext cx="511256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3503712" y="5636775"/>
            <a:ext cx="511256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0776520" y="3938604"/>
            <a:ext cx="394274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9120336" y="4374032"/>
            <a:ext cx="205045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9120336" y="4820594"/>
            <a:ext cx="205045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9120336" y="5241508"/>
            <a:ext cx="205045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52625"/>
            <a:ext cx="11668125" cy="295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32940" y="3472542"/>
            <a:ext cx="6091652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847528" y="3962084"/>
            <a:ext cx="2088232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424592" y="3962084"/>
            <a:ext cx="421454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61937" y="4455570"/>
            <a:ext cx="2809727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2026-01-30T13:54:39Z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